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9" r:id="rId4"/>
    <p:sldId id="270" r:id="rId5"/>
    <p:sldId id="268" r:id="rId6"/>
    <p:sldId id="280" r:id="rId7"/>
    <p:sldId id="264" r:id="rId8"/>
    <p:sldId id="267" r:id="rId9"/>
    <p:sldId id="333" r:id="rId10"/>
    <p:sldId id="304" r:id="rId11"/>
    <p:sldId id="265" r:id="rId12"/>
    <p:sldId id="263" r:id="rId13"/>
    <p:sldId id="273" r:id="rId14"/>
    <p:sldId id="274" r:id="rId15"/>
    <p:sldId id="275" r:id="rId16"/>
    <p:sldId id="276" r:id="rId17"/>
    <p:sldId id="278" r:id="rId18"/>
    <p:sldId id="279" r:id="rId19"/>
    <p:sldId id="281" r:id="rId20"/>
    <p:sldId id="282" r:id="rId21"/>
    <p:sldId id="334" r:id="rId22"/>
    <p:sldId id="283" r:id="rId23"/>
    <p:sldId id="261" r:id="rId24"/>
    <p:sldId id="284" r:id="rId25"/>
    <p:sldId id="266" r:id="rId26"/>
    <p:sldId id="285" r:id="rId27"/>
    <p:sldId id="286" r:id="rId28"/>
    <p:sldId id="287" r:id="rId29"/>
    <p:sldId id="289" r:id="rId30"/>
    <p:sldId id="262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88" r:id="rId41"/>
    <p:sldId id="315" r:id="rId42"/>
    <p:sldId id="300" r:id="rId43"/>
    <p:sldId id="301" r:id="rId44"/>
    <p:sldId id="302" r:id="rId45"/>
    <p:sldId id="303" r:id="rId46"/>
    <p:sldId id="277" r:id="rId47"/>
    <p:sldId id="305" r:id="rId48"/>
    <p:sldId id="306" r:id="rId49"/>
    <p:sldId id="307" r:id="rId50"/>
    <p:sldId id="308" r:id="rId51"/>
    <p:sldId id="299" r:id="rId52"/>
    <p:sldId id="310" r:id="rId53"/>
    <p:sldId id="311" r:id="rId54"/>
    <p:sldId id="319" r:id="rId55"/>
    <p:sldId id="328" r:id="rId56"/>
    <p:sldId id="329" r:id="rId57"/>
    <p:sldId id="330" r:id="rId58"/>
    <p:sldId id="331" r:id="rId59"/>
    <p:sldId id="314" r:id="rId60"/>
    <p:sldId id="316" r:id="rId61"/>
    <p:sldId id="317" r:id="rId62"/>
    <p:sldId id="318" r:id="rId63"/>
    <p:sldId id="321" r:id="rId64"/>
    <p:sldId id="324" r:id="rId65"/>
    <p:sldId id="325" r:id="rId66"/>
    <p:sldId id="320" r:id="rId67"/>
    <p:sldId id="326" r:id="rId68"/>
    <p:sldId id="322" r:id="rId69"/>
    <p:sldId id="323" r:id="rId70"/>
    <p:sldId id="332" r:id="rId71"/>
    <p:sldId id="327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C7F9F1-13E7-41EB-9887-926802DBAEC2}" v="17" dt="2026-03-13T14:23:16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1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lene Rea" userId="566e965f905db58b" providerId="LiveId" clId="{06B0F2BE-B3E6-4B8F-B0C0-C37CDF8AED3B}"/>
    <pc:docChg chg="custSel addSld delSld modSld sldOrd modMainMaster modShowInfo">
      <pc:chgData name="Arlene Rea" userId="566e965f905db58b" providerId="LiveId" clId="{06B0F2BE-B3E6-4B8F-B0C0-C37CDF8AED3B}" dt="2026-03-13T21:07:16.654" v="929" actId="14100"/>
      <pc:docMkLst>
        <pc:docMk/>
      </pc:docMkLst>
      <pc:sldChg chg="modTransition">
        <pc:chgData name="Arlene Rea" userId="566e965f905db58b" providerId="LiveId" clId="{06B0F2BE-B3E6-4B8F-B0C0-C37CDF8AED3B}" dt="2026-03-13T03:12:58.298" v="416"/>
        <pc:sldMkLst>
          <pc:docMk/>
          <pc:sldMk cId="3415756228" sldId="256"/>
        </pc:sldMkLst>
      </pc:sldChg>
      <pc:sldChg chg="modTransition">
        <pc:chgData name="Arlene Rea" userId="566e965f905db58b" providerId="LiveId" clId="{06B0F2BE-B3E6-4B8F-B0C0-C37CDF8AED3B}" dt="2026-03-13T03:12:58.298" v="416"/>
        <pc:sldMkLst>
          <pc:docMk/>
          <pc:sldMk cId="3057021383" sldId="257"/>
        </pc:sldMkLst>
      </pc:sldChg>
      <pc:sldChg chg="addSp delSp modSp del mod">
        <pc:chgData name="Arlene Rea" userId="566e965f905db58b" providerId="LiveId" clId="{06B0F2BE-B3E6-4B8F-B0C0-C37CDF8AED3B}" dt="2026-03-13T01:23:20.191" v="9" actId="47"/>
        <pc:sldMkLst>
          <pc:docMk/>
          <pc:sldMk cId="3215879810" sldId="258"/>
        </pc:sldMkLst>
        <pc:spChg chg="del">
          <ac:chgData name="Arlene Rea" userId="566e965f905db58b" providerId="LiveId" clId="{06B0F2BE-B3E6-4B8F-B0C0-C37CDF8AED3B}" dt="2026-03-13T01:20:50.488" v="0" actId="931"/>
          <ac:spMkLst>
            <pc:docMk/>
            <pc:sldMk cId="3215879810" sldId="258"/>
            <ac:spMk id="3" creationId="{EBCD436A-7F8A-C995-5D4D-F090ABAE37FD}"/>
          </ac:spMkLst>
        </pc:spChg>
        <pc:picChg chg="add mod ord">
          <ac:chgData name="Arlene Rea" userId="566e965f905db58b" providerId="LiveId" clId="{06B0F2BE-B3E6-4B8F-B0C0-C37CDF8AED3B}" dt="2026-03-13T01:20:50.488" v="0" actId="931"/>
          <ac:picMkLst>
            <pc:docMk/>
            <pc:sldMk cId="3215879810" sldId="258"/>
            <ac:picMk id="5" creationId="{D0657E50-4A79-C836-47FF-8B5FD4397154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44:53.357" v="923" actId="26606"/>
        <pc:sldMkLst>
          <pc:docMk/>
          <pc:sldMk cId="2037440479" sldId="259"/>
        </pc:sldMkLst>
        <pc:spChg chg="del mod">
          <ac:chgData name="Arlene Rea" userId="566e965f905db58b" providerId="LiveId" clId="{06B0F2BE-B3E6-4B8F-B0C0-C37CDF8AED3B}" dt="2026-03-13T02:59:50.930" v="393" actId="478"/>
          <ac:spMkLst>
            <pc:docMk/>
            <pc:sldMk cId="2037440479" sldId="259"/>
            <ac:spMk id="2" creationId="{FDB22829-B489-3E83-DCFF-8F68B6DE1C75}"/>
          </ac:spMkLst>
        </pc:spChg>
        <pc:spChg chg="del">
          <ac:chgData name="Arlene Rea" userId="566e965f905db58b" providerId="LiveId" clId="{06B0F2BE-B3E6-4B8F-B0C0-C37CDF8AED3B}" dt="2026-03-13T01:21:42.337" v="2" actId="931"/>
          <ac:spMkLst>
            <pc:docMk/>
            <pc:sldMk cId="2037440479" sldId="259"/>
            <ac:spMk id="3" creationId="{66686B6B-EF42-077B-1320-50E6021373DA}"/>
          </ac:spMkLst>
        </pc:spChg>
        <pc:spChg chg="add del">
          <ac:chgData name="Arlene Rea" userId="566e965f905db58b" providerId="LiveId" clId="{06B0F2BE-B3E6-4B8F-B0C0-C37CDF8AED3B}" dt="2026-03-13T01:22:52.060" v="4" actId="931"/>
          <ac:spMkLst>
            <pc:docMk/>
            <pc:sldMk cId="2037440479" sldId="259"/>
            <ac:spMk id="9" creationId="{67844457-038E-3809-580C-F2848AAFAEE8}"/>
          </ac:spMkLst>
        </pc:spChg>
        <pc:spChg chg="add del mod">
          <ac:chgData name="Arlene Rea" userId="566e965f905db58b" providerId="LiveId" clId="{06B0F2BE-B3E6-4B8F-B0C0-C37CDF8AED3B}" dt="2026-03-13T03:00:00.003" v="394" actId="478"/>
          <ac:spMkLst>
            <pc:docMk/>
            <pc:sldMk cId="2037440479" sldId="259"/>
            <ac:spMk id="10" creationId="{528050BD-5470-B1D3-1AD5-126F92AD9E65}"/>
          </ac:spMkLst>
        </pc:spChg>
        <pc:spChg chg="add del">
          <ac:chgData name="Arlene Rea" userId="566e965f905db58b" providerId="LiveId" clId="{06B0F2BE-B3E6-4B8F-B0C0-C37CDF8AED3B}" dt="2026-03-13T01:25:09.605" v="17" actId="26606"/>
          <ac:spMkLst>
            <pc:docMk/>
            <pc:sldMk cId="2037440479" sldId="259"/>
            <ac:spMk id="12" creationId="{5C8908E2-EE49-44D2-9428-A28D2312A8D5}"/>
          </ac:spMkLst>
        </pc:spChg>
        <pc:spChg chg="add del">
          <ac:chgData name="Arlene Rea" userId="566e965f905db58b" providerId="LiveId" clId="{06B0F2BE-B3E6-4B8F-B0C0-C37CDF8AED3B}" dt="2026-03-13T01:25:09.605" v="17" actId="26606"/>
          <ac:spMkLst>
            <pc:docMk/>
            <pc:sldMk cId="2037440479" sldId="259"/>
            <ac:spMk id="18" creationId="{8B88B599-C539-4F18-A32A-40207EC6E21A}"/>
          </ac:spMkLst>
        </pc:spChg>
        <pc:spChg chg="add del">
          <ac:chgData name="Arlene Rea" userId="566e965f905db58b" providerId="LiveId" clId="{06B0F2BE-B3E6-4B8F-B0C0-C37CDF8AED3B}" dt="2026-03-13T01:25:09.605" v="17" actId="26606"/>
          <ac:spMkLst>
            <pc:docMk/>
            <pc:sldMk cId="2037440479" sldId="259"/>
            <ac:spMk id="20" creationId="{ED888B23-07FA-482A-96DF-47E31AF1A603}"/>
          </ac:spMkLst>
        </pc:spChg>
        <pc:spChg chg="add del">
          <ac:chgData name="Arlene Rea" userId="566e965f905db58b" providerId="LiveId" clId="{06B0F2BE-B3E6-4B8F-B0C0-C37CDF8AED3B}" dt="2026-03-13T01:25:09.605" v="17" actId="26606"/>
          <ac:spMkLst>
            <pc:docMk/>
            <pc:sldMk cId="2037440479" sldId="259"/>
            <ac:spMk id="22" creationId="{A17BF396-6023-48D8-9C0C-893820872982}"/>
          </ac:spMkLst>
        </pc:spChg>
        <pc:spChg chg="add del">
          <ac:chgData name="Arlene Rea" userId="566e965f905db58b" providerId="LiveId" clId="{06B0F2BE-B3E6-4B8F-B0C0-C37CDF8AED3B}" dt="2026-03-13T20:44:53.357" v="923" actId="26606"/>
          <ac:spMkLst>
            <pc:docMk/>
            <pc:sldMk cId="2037440479" sldId="259"/>
            <ac:spMk id="27" creationId="{A2679492-7988-4050-9056-542444452411}"/>
          </ac:spMkLst>
        </pc:spChg>
        <pc:spChg chg="add del">
          <ac:chgData name="Arlene Rea" userId="566e965f905db58b" providerId="LiveId" clId="{06B0F2BE-B3E6-4B8F-B0C0-C37CDF8AED3B}" dt="2026-03-13T20:44:53.357" v="923" actId="26606"/>
          <ac:spMkLst>
            <pc:docMk/>
            <pc:sldMk cId="2037440479" sldId="259"/>
            <ac:spMk id="29" creationId="{B091B163-7D61-4891-ABCF-5C13D9C418D0}"/>
          </ac:spMkLst>
        </pc:spChg>
        <pc:spChg chg="add">
          <ac:chgData name="Arlene Rea" userId="566e965f905db58b" providerId="LiveId" clId="{06B0F2BE-B3E6-4B8F-B0C0-C37CDF8AED3B}" dt="2026-03-13T20:44:53.357" v="923" actId="26606"/>
          <ac:spMkLst>
            <pc:docMk/>
            <pc:sldMk cId="2037440479" sldId="259"/>
            <ac:spMk id="36" creationId="{42A4FC2C-047E-45A5-965D-8E1E3BF09BC6}"/>
          </ac:spMkLst>
        </pc:spChg>
        <pc:grpChg chg="add del">
          <ac:chgData name="Arlene Rea" userId="566e965f905db58b" providerId="LiveId" clId="{06B0F2BE-B3E6-4B8F-B0C0-C37CDF8AED3B}" dt="2026-03-13T01:25:09.605" v="17" actId="26606"/>
          <ac:grpSpMkLst>
            <pc:docMk/>
            <pc:sldMk cId="2037440479" sldId="259"/>
            <ac:grpSpMk id="14" creationId="{B29018A0-5DE6-4CC9-AB25-675616AF7225}"/>
          </ac:grpSpMkLst>
        </pc:grpChg>
        <pc:picChg chg="add mod ord">
          <ac:chgData name="Arlene Rea" userId="566e965f905db58b" providerId="LiveId" clId="{06B0F2BE-B3E6-4B8F-B0C0-C37CDF8AED3B}" dt="2026-03-13T20:44:53.357" v="923" actId="26606"/>
          <ac:picMkLst>
            <pc:docMk/>
            <pc:sldMk cId="2037440479" sldId="259"/>
            <ac:picMk id="5" creationId="{735FDFFE-4CFE-4B70-2D1D-96F4E8BD1788}"/>
          </ac:picMkLst>
        </pc:picChg>
        <pc:picChg chg="add del mod ord">
          <ac:chgData name="Arlene Rea" userId="566e965f905db58b" providerId="LiveId" clId="{06B0F2BE-B3E6-4B8F-B0C0-C37CDF8AED3B}" dt="2026-03-13T01:24:59.449" v="16" actId="478"/>
          <ac:picMkLst>
            <pc:docMk/>
            <pc:sldMk cId="2037440479" sldId="259"/>
            <ac:picMk id="7" creationId="{C7B5D8FD-8229-AB85-956E-ADB559A83943}"/>
          </ac:picMkLst>
        </pc:picChg>
        <pc:cxnChg chg="del">
          <ac:chgData name="Arlene Rea" userId="566e965f905db58b" providerId="LiveId" clId="{06B0F2BE-B3E6-4B8F-B0C0-C37CDF8AED3B}" dt="2026-03-13T20:44:53.357" v="923" actId="26606"/>
          <ac:cxnSpMkLst>
            <pc:docMk/>
            <pc:sldMk cId="2037440479" sldId="259"/>
            <ac:cxnSpMk id="31" creationId="{C49DA8F6-BCC1-4447-B54C-57856834B94B}"/>
          </ac:cxnSpMkLst>
        </pc:cxnChg>
      </pc:sldChg>
      <pc:sldChg chg="add del">
        <pc:chgData name="Arlene Rea" userId="566e965f905db58b" providerId="LiveId" clId="{06B0F2BE-B3E6-4B8F-B0C0-C37CDF8AED3B}" dt="2026-03-13T01:23:23.449" v="10" actId="47"/>
        <pc:sldMkLst>
          <pc:docMk/>
          <pc:sldMk cId="3138049340" sldId="260"/>
        </pc:sldMkLst>
      </pc:sldChg>
      <pc:sldChg chg="addSp delSp modSp new del mod setBg">
        <pc:chgData name="Arlene Rea" userId="566e965f905db58b" providerId="LiveId" clId="{06B0F2BE-B3E6-4B8F-B0C0-C37CDF8AED3B}" dt="2026-03-13T01:52:12.818" v="132" actId="47"/>
        <pc:sldMkLst>
          <pc:docMk/>
          <pc:sldMk cId="3609796006" sldId="260"/>
        </pc:sldMkLst>
        <pc:spChg chg="mod">
          <ac:chgData name="Arlene Rea" userId="566e965f905db58b" providerId="LiveId" clId="{06B0F2BE-B3E6-4B8F-B0C0-C37CDF8AED3B}" dt="2026-03-13T01:24:34.096" v="14" actId="26606"/>
          <ac:spMkLst>
            <pc:docMk/>
            <pc:sldMk cId="3609796006" sldId="260"/>
            <ac:spMk id="2" creationId="{40F9703A-DA61-6910-1A52-94C43108BDF3}"/>
          </ac:spMkLst>
        </pc:spChg>
        <pc:spChg chg="del">
          <ac:chgData name="Arlene Rea" userId="566e965f905db58b" providerId="LiveId" clId="{06B0F2BE-B3E6-4B8F-B0C0-C37CDF8AED3B}" dt="2026-03-13T01:24:02.175" v="12" actId="931"/>
          <ac:spMkLst>
            <pc:docMk/>
            <pc:sldMk cId="3609796006" sldId="260"/>
            <ac:spMk id="3" creationId="{DF9F8414-C0EF-D2BF-ACF8-F25EEC093E0D}"/>
          </ac:spMkLst>
        </pc:spChg>
        <pc:spChg chg="add">
          <ac:chgData name="Arlene Rea" userId="566e965f905db58b" providerId="LiveId" clId="{06B0F2BE-B3E6-4B8F-B0C0-C37CDF8AED3B}" dt="2026-03-13T01:24:34.096" v="14" actId="26606"/>
          <ac:spMkLst>
            <pc:docMk/>
            <pc:sldMk cId="3609796006" sldId="260"/>
            <ac:spMk id="9" creationId="{E808F52C-F614-1B68-0CEC-5181E444080A}"/>
          </ac:spMkLst>
        </pc:spChg>
        <pc:spChg chg="add">
          <ac:chgData name="Arlene Rea" userId="566e965f905db58b" providerId="LiveId" clId="{06B0F2BE-B3E6-4B8F-B0C0-C37CDF8AED3B}" dt="2026-03-13T01:24:34.096" v="14" actId="26606"/>
          <ac:spMkLst>
            <pc:docMk/>
            <pc:sldMk cId="3609796006" sldId="260"/>
            <ac:spMk id="12" creationId="{A2679492-7988-4050-9056-542444452411}"/>
          </ac:spMkLst>
        </pc:spChg>
        <pc:spChg chg="add">
          <ac:chgData name="Arlene Rea" userId="566e965f905db58b" providerId="LiveId" clId="{06B0F2BE-B3E6-4B8F-B0C0-C37CDF8AED3B}" dt="2026-03-13T01:24:34.096" v="14" actId="26606"/>
          <ac:spMkLst>
            <pc:docMk/>
            <pc:sldMk cId="3609796006" sldId="260"/>
            <ac:spMk id="14" creationId="{B091B163-7D61-4891-ABCF-5C13D9C418D0}"/>
          </ac:spMkLst>
        </pc:spChg>
        <pc:picChg chg="add mod ord">
          <ac:chgData name="Arlene Rea" userId="566e965f905db58b" providerId="LiveId" clId="{06B0F2BE-B3E6-4B8F-B0C0-C37CDF8AED3B}" dt="2026-03-13T01:24:34.096" v="14" actId="26606"/>
          <ac:picMkLst>
            <pc:docMk/>
            <pc:sldMk cId="3609796006" sldId="260"/>
            <ac:picMk id="5" creationId="{627BBC8B-C619-5EA2-A1FD-F5738B9F72AA}"/>
          </ac:picMkLst>
        </pc:picChg>
        <pc:cxnChg chg="add">
          <ac:chgData name="Arlene Rea" userId="566e965f905db58b" providerId="LiveId" clId="{06B0F2BE-B3E6-4B8F-B0C0-C37CDF8AED3B}" dt="2026-03-13T01:24:34.096" v="14" actId="26606"/>
          <ac:cxnSpMkLst>
            <pc:docMk/>
            <pc:sldMk cId="3609796006" sldId="260"/>
            <ac:cxnSpMk id="16" creationId="{C49DA8F6-BCC1-4447-B54C-57856834B94B}"/>
          </ac:cxnSpMkLst>
        </pc:cxnChg>
      </pc:sldChg>
      <pc:sldChg chg="addSp delSp modSp new mod ord modTransition setBg">
        <pc:chgData name="Arlene Rea" userId="566e965f905db58b" providerId="LiveId" clId="{06B0F2BE-B3E6-4B8F-B0C0-C37CDF8AED3B}" dt="2026-03-13T20:38:48.579" v="904" actId="26606"/>
        <pc:sldMkLst>
          <pc:docMk/>
          <pc:sldMk cId="500906977" sldId="261"/>
        </pc:sldMkLst>
        <pc:spChg chg="del">
          <ac:chgData name="Arlene Rea" userId="566e965f905db58b" providerId="LiveId" clId="{06B0F2BE-B3E6-4B8F-B0C0-C37CDF8AED3B}" dt="2026-03-13T20:38:48.579" v="904" actId="26606"/>
          <ac:spMkLst>
            <pc:docMk/>
            <pc:sldMk cId="500906977" sldId="261"/>
            <ac:spMk id="2" creationId="{320E3956-06E7-2B9C-04A0-1D58E5027EE3}"/>
          </ac:spMkLst>
        </pc:spChg>
        <pc:spChg chg="del">
          <ac:chgData name="Arlene Rea" userId="566e965f905db58b" providerId="LiveId" clId="{06B0F2BE-B3E6-4B8F-B0C0-C37CDF8AED3B}" dt="2026-03-13T01:26:21.973" v="18" actId="931"/>
          <ac:spMkLst>
            <pc:docMk/>
            <pc:sldMk cId="500906977" sldId="261"/>
            <ac:spMk id="3" creationId="{CE109331-66AE-FA78-78CC-205F18E616FC}"/>
          </ac:spMkLst>
        </pc:spChg>
        <pc:spChg chg="add">
          <ac:chgData name="Arlene Rea" userId="566e965f905db58b" providerId="LiveId" clId="{06B0F2BE-B3E6-4B8F-B0C0-C37CDF8AED3B}" dt="2026-03-13T20:38:48.579" v="904" actId="26606"/>
          <ac:spMkLst>
            <pc:docMk/>
            <pc:sldMk cId="500906977" sldId="261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38:48.579" v="904" actId="26606"/>
          <ac:picMkLst>
            <pc:docMk/>
            <pc:sldMk cId="500906977" sldId="261"/>
            <ac:picMk id="5" creationId="{E3897F8A-BEB5-8E4A-63B4-7DBAD2589FF5}"/>
          </ac:picMkLst>
        </pc:picChg>
      </pc:sldChg>
      <pc:sldChg chg="addSp delSp modSp new del mod">
        <pc:chgData name="Arlene Rea" userId="566e965f905db58b" providerId="LiveId" clId="{06B0F2BE-B3E6-4B8F-B0C0-C37CDF8AED3B}" dt="2026-03-13T01:26:49.908" v="21" actId="47"/>
        <pc:sldMkLst>
          <pc:docMk/>
          <pc:sldMk cId="1531372797" sldId="262"/>
        </pc:sldMkLst>
        <pc:spChg chg="del">
          <ac:chgData name="Arlene Rea" userId="566e965f905db58b" providerId="LiveId" clId="{06B0F2BE-B3E6-4B8F-B0C0-C37CDF8AED3B}" dt="2026-03-13T01:26:43.179" v="20" actId="931"/>
          <ac:spMkLst>
            <pc:docMk/>
            <pc:sldMk cId="1531372797" sldId="262"/>
            <ac:spMk id="3" creationId="{400DE0DD-3A5C-ADAA-BBAA-534631557FE4}"/>
          </ac:spMkLst>
        </pc:spChg>
        <pc:picChg chg="add mod ord">
          <ac:chgData name="Arlene Rea" userId="566e965f905db58b" providerId="LiveId" clId="{06B0F2BE-B3E6-4B8F-B0C0-C37CDF8AED3B}" dt="2026-03-13T01:26:43.179" v="20" actId="931"/>
          <ac:picMkLst>
            <pc:docMk/>
            <pc:sldMk cId="1531372797" sldId="262"/>
            <ac:picMk id="5" creationId="{A1815F7D-26A7-5477-4F7B-296275473B8D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17:09.856" v="426"/>
        <pc:sldMkLst>
          <pc:docMk/>
          <pc:sldMk cId="2177627092" sldId="262"/>
        </pc:sldMkLst>
        <pc:spChg chg="del">
          <ac:chgData name="Arlene Rea" userId="566e965f905db58b" providerId="LiveId" clId="{06B0F2BE-B3E6-4B8F-B0C0-C37CDF8AED3B}" dt="2026-03-13T01:27:06.121" v="23" actId="931"/>
          <ac:spMkLst>
            <pc:docMk/>
            <pc:sldMk cId="2177627092" sldId="262"/>
            <ac:spMk id="3" creationId="{F8082B0F-51FB-08F4-CD1C-4B59594858DD}"/>
          </ac:spMkLst>
        </pc:spChg>
        <pc:picChg chg="add mod ord">
          <ac:chgData name="Arlene Rea" userId="566e965f905db58b" providerId="LiveId" clId="{06B0F2BE-B3E6-4B8F-B0C0-C37CDF8AED3B}" dt="2026-03-13T02:59:01.534" v="389" actId="14100"/>
          <ac:picMkLst>
            <pc:docMk/>
            <pc:sldMk cId="2177627092" sldId="262"/>
            <ac:picMk id="5" creationId="{DAFFA16E-B5B7-3423-EDC2-6327FB7E0C89}"/>
          </ac:picMkLst>
        </pc:picChg>
      </pc:sldChg>
      <pc:sldChg chg="addSp delSp modSp new mod ord modTransition setBg">
        <pc:chgData name="Arlene Rea" userId="566e965f905db58b" providerId="LiveId" clId="{06B0F2BE-B3E6-4B8F-B0C0-C37CDF8AED3B}" dt="2026-03-13T20:37:55.266" v="902" actId="26606"/>
        <pc:sldMkLst>
          <pc:docMk/>
          <pc:sldMk cId="2995123759" sldId="263"/>
        </pc:sldMkLst>
        <pc:spChg chg="del">
          <ac:chgData name="Arlene Rea" userId="566e965f905db58b" providerId="LiveId" clId="{06B0F2BE-B3E6-4B8F-B0C0-C37CDF8AED3B}" dt="2026-03-13T20:37:55.266" v="902" actId="26606"/>
          <ac:spMkLst>
            <pc:docMk/>
            <pc:sldMk cId="2995123759" sldId="263"/>
            <ac:spMk id="2" creationId="{9A199E54-F699-4D90-91E7-8C3F071DB736}"/>
          </ac:spMkLst>
        </pc:spChg>
        <pc:spChg chg="del">
          <ac:chgData name="Arlene Rea" userId="566e965f905db58b" providerId="LiveId" clId="{06B0F2BE-B3E6-4B8F-B0C0-C37CDF8AED3B}" dt="2026-03-13T01:27:29.515" v="25" actId="931"/>
          <ac:spMkLst>
            <pc:docMk/>
            <pc:sldMk cId="2995123759" sldId="263"/>
            <ac:spMk id="3" creationId="{D2DE8CC6-5BB9-8C4E-193E-F2C2216B1FD7}"/>
          </ac:spMkLst>
        </pc:spChg>
        <pc:spChg chg="add">
          <ac:chgData name="Arlene Rea" userId="566e965f905db58b" providerId="LiveId" clId="{06B0F2BE-B3E6-4B8F-B0C0-C37CDF8AED3B}" dt="2026-03-13T20:37:55.266" v="902" actId="26606"/>
          <ac:spMkLst>
            <pc:docMk/>
            <pc:sldMk cId="2995123759" sldId="263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37:55.266" v="902" actId="26606"/>
          <ac:picMkLst>
            <pc:docMk/>
            <pc:sldMk cId="2995123759" sldId="263"/>
            <ac:picMk id="5" creationId="{0AA50FCA-1D5B-B683-D6D3-0E13F550994B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767316740" sldId="264"/>
        </pc:sldMkLst>
        <pc:spChg chg="del">
          <ac:chgData name="Arlene Rea" userId="566e965f905db58b" providerId="LiveId" clId="{06B0F2BE-B3E6-4B8F-B0C0-C37CDF8AED3B}" dt="2026-03-13T01:27:55.359" v="27" actId="931"/>
          <ac:spMkLst>
            <pc:docMk/>
            <pc:sldMk cId="767316740" sldId="264"/>
            <ac:spMk id="3" creationId="{C1303261-B6B3-F86C-5B2C-78F2DD555B74}"/>
          </ac:spMkLst>
        </pc:spChg>
        <pc:picChg chg="add mod ord">
          <ac:chgData name="Arlene Rea" userId="566e965f905db58b" providerId="LiveId" clId="{06B0F2BE-B3E6-4B8F-B0C0-C37CDF8AED3B}" dt="2026-03-13T02:58:39.895" v="387" actId="14100"/>
          <ac:picMkLst>
            <pc:docMk/>
            <pc:sldMk cId="767316740" sldId="264"/>
            <ac:picMk id="5" creationId="{B40E6282-AC72-87F7-5B34-1A55A9DEE64B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37:45.301" v="901" actId="26606"/>
        <pc:sldMkLst>
          <pc:docMk/>
          <pc:sldMk cId="1883551660" sldId="265"/>
        </pc:sldMkLst>
        <pc:spChg chg="del">
          <ac:chgData name="Arlene Rea" userId="566e965f905db58b" providerId="LiveId" clId="{06B0F2BE-B3E6-4B8F-B0C0-C37CDF8AED3B}" dt="2026-03-13T20:37:45.301" v="901" actId="26606"/>
          <ac:spMkLst>
            <pc:docMk/>
            <pc:sldMk cId="1883551660" sldId="265"/>
            <ac:spMk id="2" creationId="{9E7A0E60-E52D-C100-D8D0-BB5EC3064F6A}"/>
          </ac:spMkLst>
        </pc:spChg>
        <pc:spChg chg="del">
          <ac:chgData name="Arlene Rea" userId="566e965f905db58b" providerId="LiveId" clId="{06B0F2BE-B3E6-4B8F-B0C0-C37CDF8AED3B}" dt="2026-03-13T01:28:16.466" v="29" actId="931"/>
          <ac:spMkLst>
            <pc:docMk/>
            <pc:sldMk cId="1883551660" sldId="265"/>
            <ac:spMk id="3" creationId="{3E69A1E2-7145-763D-82EE-449633B22806}"/>
          </ac:spMkLst>
        </pc:spChg>
        <pc:spChg chg="add">
          <ac:chgData name="Arlene Rea" userId="566e965f905db58b" providerId="LiveId" clId="{06B0F2BE-B3E6-4B8F-B0C0-C37CDF8AED3B}" dt="2026-03-13T20:37:45.301" v="901" actId="26606"/>
          <ac:spMkLst>
            <pc:docMk/>
            <pc:sldMk cId="1883551660" sldId="265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37:45.301" v="901" actId="26606"/>
          <ac:picMkLst>
            <pc:docMk/>
            <pc:sldMk cId="1883551660" sldId="265"/>
            <ac:picMk id="5" creationId="{8E16BF59-9780-5A44-8B00-A2A1A82BA6A7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17:46.118" v="430"/>
        <pc:sldMkLst>
          <pc:docMk/>
          <pc:sldMk cId="3898415770" sldId="266"/>
        </pc:sldMkLst>
        <pc:spChg chg="del">
          <ac:chgData name="Arlene Rea" userId="566e965f905db58b" providerId="LiveId" clId="{06B0F2BE-B3E6-4B8F-B0C0-C37CDF8AED3B}" dt="2026-03-13T01:29:04.432" v="34" actId="931"/>
          <ac:spMkLst>
            <pc:docMk/>
            <pc:sldMk cId="3898415770" sldId="266"/>
            <ac:spMk id="3" creationId="{49B0DB85-9BBB-5027-3124-F9153A4FD2E5}"/>
          </ac:spMkLst>
        </pc:spChg>
        <pc:picChg chg="add mod ord">
          <ac:chgData name="Arlene Rea" userId="566e965f905db58b" providerId="LiveId" clId="{06B0F2BE-B3E6-4B8F-B0C0-C37CDF8AED3B}" dt="2026-03-13T02:58:30.327" v="386" actId="14100"/>
          <ac:picMkLst>
            <pc:docMk/>
            <pc:sldMk cId="3898415770" sldId="266"/>
            <ac:picMk id="5" creationId="{3629D7B9-6288-4E5F-627C-6441A441F60D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37:29.010" v="900" actId="1076"/>
        <pc:sldMkLst>
          <pc:docMk/>
          <pc:sldMk cId="3589425352" sldId="267"/>
        </pc:sldMkLst>
        <pc:spChg chg="del">
          <ac:chgData name="Arlene Rea" userId="566e965f905db58b" providerId="LiveId" clId="{06B0F2BE-B3E6-4B8F-B0C0-C37CDF8AED3B}" dt="2026-03-13T20:36:58.883" v="897" actId="26606"/>
          <ac:spMkLst>
            <pc:docMk/>
            <pc:sldMk cId="3589425352" sldId="267"/>
            <ac:spMk id="2" creationId="{ACCB73DA-5CFC-0FDC-0114-044017F0253F}"/>
          </ac:spMkLst>
        </pc:spChg>
        <pc:spChg chg="del">
          <ac:chgData name="Arlene Rea" userId="566e965f905db58b" providerId="LiveId" clId="{06B0F2BE-B3E6-4B8F-B0C0-C37CDF8AED3B}" dt="2026-03-13T01:29:27.651" v="36" actId="931"/>
          <ac:spMkLst>
            <pc:docMk/>
            <pc:sldMk cId="3589425352" sldId="267"/>
            <ac:spMk id="3" creationId="{62650F97-8036-53B6-C55C-701BE18F875F}"/>
          </ac:spMkLst>
        </pc:spChg>
        <pc:spChg chg="add del">
          <ac:chgData name="Arlene Rea" userId="566e965f905db58b" providerId="LiveId" clId="{06B0F2BE-B3E6-4B8F-B0C0-C37CDF8AED3B}" dt="2026-03-13T20:37:20.636" v="899" actId="26606"/>
          <ac:spMkLst>
            <pc:docMk/>
            <pc:sldMk cId="3589425352" sldId="267"/>
            <ac:spMk id="10" creationId="{42A4FC2C-047E-45A5-965D-8E1E3BF09BC6}"/>
          </ac:spMkLst>
        </pc:spChg>
        <pc:spChg chg="add">
          <ac:chgData name="Arlene Rea" userId="566e965f905db58b" providerId="LiveId" clId="{06B0F2BE-B3E6-4B8F-B0C0-C37CDF8AED3B}" dt="2026-03-13T20:37:20.636" v="899" actId="26606"/>
          <ac:spMkLst>
            <pc:docMk/>
            <pc:sldMk cId="3589425352" sldId="267"/>
            <ac:spMk id="14" creationId="{2D8559A7-8FB6-7E0A-44F1-1B25C34EA420}"/>
          </ac:spMkLst>
        </pc:spChg>
        <pc:spChg chg="add">
          <ac:chgData name="Arlene Rea" userId="566e965f905db58b" providerId="LiveId" clId="{06B0F2BE-B3E6-4B8F-B0C0-C37CDF8AED3B}" dt="2026-03-13T20:37:20.636" v="899" actId="26606"/>
          <ac:spMkLst>
            <pc:docMk/>
            <pc:sldMk cId="3589425352" sldId="267"/>
            <ac:spMk id="17" creationId="{04812C46-200A-4DEB-A05E-3ED6C68C2387}"/>
          </ac:spMkLst>
        </pc:spChg>
        <pc:picChg chg="add mod ord">
          <ac:chgData name="Arlene Rea" userId="566e965f905db58b" providerId="LiveId" clId="{06B0F2BE-B3E6-4B8F-B0C0-C37CDF8AED3B}" dt="2026-03-13T20:37:29.010" v="900" actId="1076"/>
          <ac:picMkLst>
            <pc:docMk/>
            <pc:sldMk cId="3589425352" sldId="267"/>
            <ac:picMk id="5" creationId="{6375DCAC-5904-D577-ADD7-B7F7B8AAD548}"/>
          </ac:picMkLst>
        </pc:picChg>
      </pc:sldChg>
      <pc:sldChg chg="addSp delSp modSp new mod ord modTransition setBg">
        <pc:chgData name="Arlene Rea" userId="566e965f905db58b" providerId="LiveId" clId="{06B0F2BE-B3E6-4B8F-B0C0-C37CDF8AED3B}" dt="2026-03-13T20:45:06.514" v="925" actId="26606"/>
        <pc:sldMkLst>
          <pc:docMk/>
          <pc:sldMk cId="1972477659" sldId="268"/>
        </pc:sldMkLst>
        <pc:spChg chg="del">
          <ac:chgData name="Arlene Rea" userId="566e965f905db58b" providerId="LiveId" clId="{06B0F2BE-B3E6-4B8F-B0C0-C37CDF8AED3B}" dt="2026-03-13T20:45:06.514" v="925" actId="26606"/>
          <ac:spMkLst>
            <pc:docMk/>
            <pc:sldMk cId="1972477659" sldId="268"/>
            <ac:spMk id="2" creationId="{8502AB09-A00F-943A-2DB5-F84AF524A759}"/>
          </ac:spMkLst>
        </pc:spChg>
        <pc:spChg chg="del">
          <ac:chgData name="Arlene Rea" userId="566e965f905db58b" providerId="LiveId" clId="{06B0F2BE-B3E6-4B8F-B0C0-C37CDF8AED3B}" dt="2026-03-13T01:29:54.690" v="38" actId="931"/>
          <ac:spMkLst>
            <pc:docMk/>
            <pc:sldMk cId="1972477659" sldId="268"/>
            <ac:spMk id="3" creationId="{6C5CAFA1-2E80-A1C1-5CD9-D48593D68548}"/>
          </ac:spMkLst>
        </pc:spChg>
        <pc:spChg chg="add">
          <ac:chgData name="Arlene Rea" userId="566e965f905db58b" providerId="LiveId" clId="{06B0F2BE-B3E6-4B8F-B0C0-C37CDF8AED3B}" dt="2026-03-13T20:45:06.514" v="925" actId="26606"/>
          <ac:spMkLst>
            <pc:docMk/>
            <pc:sldMk cId="1972477659" sldId="268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5:06.514" v="925" actId="26606"/>
          <ac:picMkLst>
            <pc:docMk/>
            <pc:sldMk cId="1972477659" sldId="268"/>
            <ac:picMk id="5" creationId="{5C4C40AE-D296-5EC6-FA83-928D7BF0BFDD}"/>
          </ac:picMkLst>
        </pc:picChg>
      </pc:sldChg>
      <pc:sldChg chg="addSp delSp modSp new del mod">
        <pc:chgData name="Arlene Rea" userId="566e965f905db58b" providerId="LiveId" clId="{06B0F2BE-B3E6-4B8F-B0C0-C37CDF8AED3B}" dt="2026-03-13T02:58:00.307" v="384" actId="47"/>
        <pc:sldMkLst>
          <pc:docMk/>
          <pc:sldMk cId="591392577" sldId="269"/>
        </pc:sldMkLst>
        <pc:spChg chg="del">
          <ac:chgData name="Arlene Rea" userId="566e965f905db58b" providerId="LiveId" clId="{06B0F2BE-B3E6-4B8F-B0C0-C37CDF8AED3B}" dt="2026-03-13T01:30:14.943" v="40" actId="931"/>
          <ac:spMkLst>
            <pc:docMk/>
            <pc:sldMk cId="591392577" sldId="269"/>
            <ac:spMk id="3" creationId="{92B79E07-75F3-4D95-C0FF-BEA49307C843}"/>
          </ac:spMkLst>
        </pc:spChg>
        <pc:picChg chg="add mod ord">
          <ac:chgData name="Arlene Rea" userId="566e965f905db58b" providerId="LiveId" clId="{06B0F2BE-B3E6-4B8F-B0C0-C37CDF8AED3B}" dt="2026-03-13T01:30:14.943" v="40" actId="931"/>
          <ac:picMkLst>
            <pc:docMk/>
            <pc:sldMk cId="591392577" sldId="269"/>
            <ac:picMk id="5" creationId="{E7027D26-0B44-09B0-1392-FC04C746805C}"/>
          </ac:picMkLst>
        </pc:picChg>
        <pc:picChg chg="add mod">
          <ac:chgData name="Arlene Rea" userId="566e965f905db58b" providerId="LiveId" clId="{06B0F2BE-B3E6-4B8F-B0C0-C37CDF8AED3B}" dt="2026-03-13T01:31:51.659" v="48" actId="931"/>
          <ac:picMkLst>
            <pc:docMk/>
            <pc:sldMk cId="591392577" sldId="269"/>
            <ac:picMk id="7" creationId="{AB7F26C8-8CAB-2DBF-2AB6-BB3829233041}"/>
          </ac:picMkLst>
        </pc:picChg>
      </pc:sldChg>
      <pc:sldChg chg="addSp delSp modSp new mod ord modTransition setBg">
        <pc:chgData name="Arlene Rea" userId="566e965f905db58b" providerId="LiveId" clId="{06B0F2BE-B3E6-4B8F-B0C0-C37CDF8AED3B}" dt="2026-03-13T20:45:01.443" v="924" actId="26606"/>
        <pc:sldMkLst>
          <pc:docMk/>
          <pc:sldMk cId="716992857" sldId="270"/>
        </pc:sldMkLst>
        <pc:spChg chg="del">
          <ac:chgData name="Arlene Rea" userId="566e965f905db58b" providerId="LiveId" clId="{06B0F2BE-B3E6-4B8F-B0C0-C37CDF8AED3B}" dt="2026-03-13T20:45:01.443" v="924" actId="26606"/>
          <ac:spMkLst>
            <pc:docMk/>
            <pc:sldMk cId="716992857" sldId="270"/>
            <ac:spMk id="2" creationId="{BA6C6768-2068-4D18-A808-B6B936D0CDC0}"/>
          </ac:spMkLst>
        </pc:spChg>
        <pc:spChg chg="del">
          <ac:chgData name="Arlene Rea" userId="566e965f905db58b" providerId="LiveId" clId="{06B0F2BE-B3E6-4B8F-B0C0-C37CDF8AED3B}" dt="2026-03-13T01:30:31.331" v="42" actId="931"/>
          <ac:spMkLst>
            <pc:docMk/>
            <pc:sldMk cId="716992857" sldId="270"/>
            <ac:spMk id="3" creationId="{F001CAB8-47EC-DC9C-6EBC-C901E127CB79}"/>
          </ac:spMkLst>
        </pc:spChg>
        <pc:spChg chg="add">
          <ac:chgData name="Arlene Rea" userId="566e965f905db58b" providerId="LiveId" clId="{06B0F2BE-B3E6-4B8F-B0C0-C37CDF8AED3B}" dt="2026-03-13T20:45:01.443" v="924" actId="26606"/>
          <ac:spMkLst>
            <pc:docMk/>
            <pc:sldMk cId="716992857" sldId="270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5:01.443" v="924" actId="26606"/>
          <ac:picMkLst>
            <pc:docMk/>
            <pc:sldMk cId="716992857" sldId="270"/>
            <ac:picMk id="5" creationId="{66B1A9AA-E128-AD3B-F245-2168DFA46D25}"/>
          </ac:picMkLst>
        </pc:picChg>
      </pc:sldChg>
      <pc:sldChg chg="addSp delSp modSp new del mod">
        <pc:chgData name="Arlene Rea" userId="566e965f905db58b" providerId="LiveId" clId="{06B0F2BE-B3E6-4B8F-B0C0-C37CDF8AED3B}" dt="2026-03-13T01:53:59.347" v="144" actId="47"/>
        <pc:sldMkLst>
          <pc:docMk/>
          <pc:sldMk cId="2453806280" sldId="271"/>
        </pc:sldMkLst>
        <pc:spChg chg="del">
          <ac:chgData name="Arlene Rea" userId="566e965f905db58b" providerId="LiveId" clId="{06B0F2BE-B3E6-4B8F-B0C0-C37CDF8AED3B}" dt="2026-03-13T01:30:59.244" v="44" actId="931"/>
          <ac:spMkLst>
            <pc:docMk/>
            <pc:sldMk cId="2453806280" sldId="271"/>
            <ac:spMk id="3" creationId="{C5477784-70BB-23A3-03BD-5792B8C29B95}"/>
          </ac:spMkLst>
        </pc:spChg>
        <pc:picChg chg="add mod ord">
          <ac:chgData name="Arlene Rea" userId="566e965f905db58b" providerId="LiveId" clId="{06B0F2BE-B3E6-4B8F-B0C0-C37CDF8AED3B}" dt="2026-03-13T01:30:59.244" v="44" actId="931"/>
          <ac:picMkLst>
            <pc:docMk/>
            <pc:sldMk cId="2453806280" sldId="271"/>
            <ac:picMk id="5" creationId="{78797395-9657-F27F-907D-4039CBC37144}"/>
          </ac:picMkLst>
        </pc:picChg>
      </pc:sldChg>
      <pc:sldChg chg="addSp delSp modSp new del mod">
        <pc:chgData name="Arlene Rea" userId="566e965f905db58b" providerId="LiveId" clId="{06B0F2BE-B3E6-4B8F-B0C0-C37CDF8AED3B}" dt="2026-03-13T01:55:31.560" v="147" actId="47"/>
        <pc:sldMkLst>
          <pc:docMk/>
          <pc:sldMk cId="2148928381" sldId="272"/>
        </pc:sldMkLst>
        <pc:spChg chg="del">
          <ac:chgData name="Arlene Rea" userId="566e965f905db58b" providerId="LiveId" clId="{06B0F2BE-B3E6-4B8F-B0C0-C37CDF8AED3B}" dt="2026-03-13T01:31:26.832" v="46" actId="931"/>
          <ac:spMkLst>
            <pc:docMk/>
            <pc:sldMk cId="2148928381" sldId="272"/>
            <ac:spMk id="3" creationId="{3B8363A5-A1FB-0CE7-B388-578F95A152CA}"/>
          </ac:spMkLst>
        </pc:spChg>
        <pc:spChg chg="add mod">
          <ac:chgData name="Arlene Rea" userId="566e965f905db58b" providerId="LiveId" clId="{06B0F2BE-B3E6-4B8F-B0C0-C37CDF8AED3B}" dt="2026-03-13T01:54:14.673" v="146" actId="478"/>
          <ac:spMkLst>
            <pc:docMk/>
            <pc:sldMk cId="2148928381" sldId="272"/>
            <ac:spMk id="7" creationId="{31CD38A7-0B7B-765B-1A17-72A8A97FDA1F}"/>
          </ac:spMkLst>
        </pc:spChg>
        <pc:picChg chg="add del mod ord">
          <ac:chgData name="Arlene Rea" userId="566e965f905db58b" providerId="LiveId" clId="{06B0F2BE-B3E6-4B8F-B0C0-C37CDF8AED3B}" dt="2026-03-13T01:54:14.673" v="146" actId="478"/>
          <ac:picMkLst>
            <pc:docMk/>
            <pc:sldMk cId="2148928381" sldId="272"/>
            <ac:picMk id="5" creationId="{1441226A-5352-BFF3-56DD-C952AFD0D5F0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12:58.298" v="416"/>
        <pc:sldMkLst>
          <pc:docMk/>
          <pc:sldMk cId="3898959252" sldId="273"/>
        </pc:sldMkLst>
        <pc:spChg chg="del">
          <ac:chgData name="Arlene Rea" userId="566e965f905db58b" providerId="LiveId" clId="{06B0F2BE-B3E6-4B8F-B0C0-C37CDF8AED3B}" dt="2026-03-13T01:32:10.302" v="49" actId="931"/>
          <ac:spMkLst>
            <pc:docMk/>
            <pc:sldMk cId="3898959252" sldId="273"/>
            <ac:spMk id="3" creationId="{A28B71E4-E5BC-8320-05D3-9F3C800CC904}"/>
          </ac:spMkLst>
        </pc:spChg>
        <pc:picChg chg="add mod ord">
          <ac:chgData name="Arlene Rea" userId="566e965f905db58b" providerId="LiveId" clId="{06B0F2BE-B3E6-4B8F-B0C0-C37CDF8AED3B}" dt="2026-03-13T01:55:42.706" v="149" actId="14100"/>
          <ac:picMkLst>
            <pc:docMk/>
            <pc:sldMk cId="3898959252" sldId="273"/>
            <ac:picMk id="5" creationId="{0713D0E5-87B0-1988-A9F4-D0661496A7C2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814936196" sldId="274"/>
        </pc:sldMkLst>
        <pc:spChg chg="del">
          <ac:chgData name="Arlene Rea" userId="566e965f905db58b" providerId="LiveId" clId="{06B0F2BE-B3E6-4B8F-B0C0-C37CDF8AED3B}" dt="2026-03-13T01:32:38.646" v="51" actId="931"/>
          <ac:spMkLst>
            <pc:docMk/>
            <pc:sldMk cId="2814936196" sldId="274"/>
            <ac:spMk id="3" creationId="{8A49ED06-663D-8EB3-3F91-E395E173F466}"/>
          </ac:spMkLst>
        </pc:spChg>
        <pc:picChg chg="add mod ord">
          <ac:chgData name="Arlene Rea" userId="566e965f905db58b" providerId="LiveId" clId="{06B0F2BE-B3E6-4B8F-B0C0-C37CDF8AED3B}" dt="2026-03-13T02:57:45.078" v="381" actId="1076"/>
          <ac:picMkLst>
            <pc:docMk/>
            <pc:sldMk cId="2814936196" sldId="274"/>
            <ac:picMk id="5" creationId="{1037918A-77C4-6919-1044-8557CF81790E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3199779383" sldId="275"/>
        </pc:sldMkLst>
        <pc:spChg chg="del">
          <ac:chgData name="Arlene Rea" userId="566e965f905db58b" providerId="LiveId" clId="{06B0F2BE-B3E6-4B8F-B0C0-C37CDF8AED3B}" dt="2026-03-13T01:33:02.553" v="53" actId="931"/>
          <ac:spMkLst>
            <pc:docMk/>
            <pc:sldMk cId="3199779383" sldId="275"/>
            <ac:spMk id="3" creationId="{5B7C010A-CC2A-076D-DE47-C0D322962C16}"/>
          </ac:spMkLst>
        </pc:spChg>
        <pc:picChg chg="add mod ord">
          <ac:chgData name="Arlene Rea" userId="566e965f905db58b" providerId="LiveId" clId="{06B0F2BE-B3E6-4B8F-B0C0-C37CDF8AED3B}" dt="2026-03-13T02:57:34.282" v="379" actId="1076"/>
          <ac:picMkLst>
            <pc:docMk/>
            <pc:sldMk cId="3199779383" sldId="275"/>
            <ac:picMk id="5" creationId="{39F0CA7E-66E7-3B2B-4726-2D018CB4FABF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38:24.092" v="903" actId="26606"/>
        <pc:sldMkLst>
          <pc:docMk/>
          <pc:sldMk cId="1025247464" sldId="276"/>
        </pc:sldMkLst>
        <pc:spChg chg="del">
          <ac:chgData name="Arlene Rea" userId="566e965f905db58b" providerId="LiveId" clId="{06B0F2BE-B3E6-4B8F-B0C0-C37CDF8AED3B}" dt="2026-03-13T20:38:24.092" v="903" actId="26606"/>
          <ac:spMkLst>
            <pc:docMk/>
            <pc:sldMk cId="1025247464" sldId="276"/>
            <ac:spMk id="2" creationId="{D3553BA6-4167-B46D-2D4E-5B96F8CC3268}"/>
          </ac:spMkLst>
        </pc:spChg>
        <pc:spChg chg="del">
          <ac:chgData name="Arlene Rea" userId="566e965f905db58b" providerId="LiveId" clId="{06B0F2BE-B3E6-4B8F-B0C0-C37CDF8AED3B}" dt="2026-03-13T01:33:21.555" v="55" actId="931"/>
          <ac:spMkLst>
            <pc:docMk/>
            <pc:sldMk cId="1025247464" sldId="276"/>
            <ac:spMk id="3" creationId="{DADF003D-9F5F-C013-3245-C3DFE4B3143A}"/>
          </ac:spMkLst>
        </pc:spChg>
        <pc:spChg chg="add">
          <ac:chgData name="Arlene Rea" userId="566e965f905db58b" providerId="LiveId" clId="{06B0F2BE-B3E6-4B8F-B0C0-C37CDF8AED3B}" dt="2026-03-13T20:38:24.092" v="903" actId="26606"/>
          <ac:spMkLst>
            <pc:docMk/>
            <pc:sldMk cId="1025247464" sldId="276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38:24.092" v="903" actId="26606"/>
          <ac:picMkLst>
            <pc:docMk/>
            <pc:sldMk cId="1025247464" sldId="276"/>
            <ac:picMk id="5" creationId="{F1C4ABAE-23C6-DE56-C32F-36814D0B02E2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12:58.298" v="416"/>
        <pc:sldMkLst>
          <pc:docMk/>
          <pc:sldMk cId="1715876423" sldId="277"/>
        </pc:sldMkLst>
        <pc:spChg chg="del">
          <ac:chgData name="Arlene Rea" userId="566e965f905db58b" providerId="LiveId" clId="{06B0F2BE-B3E6-4B8F-B0C0-C37CDF8AED3B}" dt="2026-03-13T01:33:47.261" v="57" actId="931"/>
          <ac:spMkLst>
            <pc:docMk/>
            <pc:sldMk cId="1715876423" sldId="277"/>
            <ac:spMk id="3" creationId="{5722392C-5939-7D45-ABD5-564238BF11FE}"/>
          </ac:spMkLst>
        </pc:spChg>
        <pc:picChg chg="add mod ord">
          <ac:chgData name="Arlene Rea" userId="566e965f905db58b" providerId="LiveId" clId="{06B0F2BE-B3E6-4B8F-B0C0-C37CDF8AED3B}" dt="2026-03-13T01:56:37.567" v="158" actId="14100"/>
          <ac:picMkLst>
            <pc:docMk/>
            <pc:sldMk cId="1715876423" sldId="277"/>
            <ac:picMk id="5" creationId="{484C628F-9006-6FAA-943E-35A413064331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769947928" sldId="278"/>
        </pc:sldMkLst>
        <pc:spChg chg="del">
          <ac:chgData name="Arlene Rea" userId="566e965f905db58b" providerId="LiveId" clId="{06B0F2BE-B3E6-4B8F-B0C0-C37CDF8AED3B}" dt="2026-03-13T01:34:16.789" v="59" actId="931"/>
          <ac:spMkLst>
            <pc:docMk/>
            <pc:sldMk cId="769947928" sldId="278"/>
            <ac:spMk id="3" creationId="{C588BB62-8AAB-0C2F-189A-29041591A045}"/>
          </ac:spMkLst>
        </pc:spChg>
        <pc:picChg chg="add mod ord">
          <ac:chgData name="Arlene Rea" userId="566e965f905db58b" providerId="LiveId" clId="{06B0F2BE-B3E6-4B8F-B0C0-C37CDF8AED3B}" dt="2026-03-13T02:46:03.046" v="294" actId="14100"/>
          <ac:picMkLst>
            <pc:docMk/>
            <pc:sldMk cId="769947928" sldId="278"/>
            <ac:picMk id="5" creationId="{BB616D73-C4C6-A45A-78C5-CE680F6FA364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3034029790" sldId="279"/>
        </pc:sldMkLst>
        <pc:spChg chg="del">
          <ac:chgData name="Arlene Rea" userId="566e965f905db58b" providerId="LiveId" clId="{06B0F2BE-B3E6-4B8F-B0C0-C37CDF8AED3B}" dt="2026-03-13T01:34:35.576" v="61" actId="931"/>
          <ac:spMkLst>
            <pc:docMk/>
            <pc:sldMk cId="3034029790" sldId="279"/>
            <ac:spMk id="3" creationId="{80321084-CFF8-92B9-AFB4-854D3B6E8A0A}"/>
          </ac:spMkLst>
        </pc:spChg>
        <pc:picChg chg="add mod ord">
          <ac:chgData name="Arlene Rea" userId="566e965f905db58b" providerId="LiveId" clId="{06B0F2BE-B3E6-4B8F-B0C0-C37CDF8AED3B}" dt="2026-03-13T01:57:03.566" v="163" actId="1076"/>
          <ac:picMkLst>
            <pc:docMk/>
            <pc:sldMk cId="3034029790" sldId="279"/>
            <ac:picMk id="5" creationId="{EF9F8250-C376-F0A5-CF94-25D41D6DE00A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16:57.384" v="422"/>
        <pc:sldMkLst>
          <pc:docMk/>
          <pc:sldMk cId="1790132051" sldId="280"/>
        </pc:sldMkLst>
        <pc:spChg chg="del">
          <ac:chgData name="Arlene Rea" userId="566e965f905db58b" providerId="LiveId" clId="{06B0F2BE-B3E6-4B8F-B0C0-C37CDF8AED3B}" dt="2026-03-13T01:34:55.581" v="63" actId="931"/>
          <ac:spMkLst>
            <pc:docMk/>
            <pc:sldMk cId="1790132051" sldId="280"/>
            <ac:spMk id="3" creationId="{D89C458C-9A0B-F2E2-614F-201708791131}"/>
          </ac:spMkLst>
        </pc:spChg>
        <pc:picChg chg="add mod ord">
          <ac:chgData name="Arlene Rea" userId="566e965f905db58b" providerId="LiveId" clId="{06B0F2BE-B3E6-4B8F-B0C0-C37CDF8AED3B}" dt="2026-03-13T01:57:13.721" v="165" actId="1076"/>
          <ac:picMkLst>
            <pc:docMk/>
            <pc:sldMk cId="1790132051" sldId="280"/>
            <ac:picMk id="5" creationId="{AAC2276B-6A12-CAC6-D80A-8232F89B561F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477019107" sldId="281"/>
        </pc:sldMkLst>
        <pc:spChg chg="del">
          <ac:chgData name="Arlene Rea" userId="566e965f905db58b" providerId="LiveId" clId="{06B0F2BE-B3E6-4B8F-B0C0-C37CDF8AED3B}" dt="2026-03-13T01:35:17.518" v="65" actId="931"/>
          <ac:spMkLst>
            <pc:docMk/>
            <pc:sldMk cId="2477019107" sldId="281"/>
            <ac:spMk id="3" creationId="{111EC8BF-7B22-7AF2-9551-9164C9D89FF8}"/>
          </ac:spMkLst>
        </pc:spChg>
        <pc:picChg chg="add mod ord">
          <ac:chgData name="Arlene Rea" userId="566e965f905db58b" providerId="LiveId" clId="{06B0F2BE-B3E6-4B8F-B0C0-C37CDF8AED3B}" dt="2026-03-13T02:55:21.750" v="368" actId="1076"/>
          <ac:picMkLst>
            <pc:docMk/>
            <pc:sldMk cId="2477019107" sldId="281"/>
            <ac:picMk id="5" creationId="{0E6BAC5B-1325-7BAE-1979-9EE5FDAD022B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4094219427" sldId="282"/>
        </pc:sldMkLst>
        <pc:spChg chg="del">
          <ac:chgData name="Arlene Rea" userId="566e965f905db58b" providerId="LiveId" clId="{06B0F2BE-B3E6-4B8F-B0C0-C37CDF8AED3B}" dt="2026-03-13T01:35:37.475" v="67" actId="931"/>
          <ac:spMkLst>
            <pc:docMk/>
            <pc:sldMk cId="4094219427" sldId="282"/>
            <ac:spMk id="3" creationId="{9409CC36-86D6-3CEB-60B1-F548621ABBF4}"/>
          </ac:spMkLst>
        </pc:spChg>
        <pc:picChg chg="add mod ord">
          <ac:chgData name="Arlene Rea" userId="566e965f905db58b" providerId="LiveId" clId="{06B0F2BE-B3E6-4B8F-B0C0-C37CDF8AED3B}" dt="2026-03-13T01:57:37.341" v="168" actId="1076"/>
          <ac:picMkLst>
            <pc:docMk/>
            <pc:sldMk cId="4094219427" sldId="282"/>
            <ac:picMk id="5" creationId="{6D25E69E-7CA3-580C-DC8D-08B61CC4F93D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33648211" sldId="283"/>
        </pc:sldMkLst>
        <pc:spChg chg="del">
          <ac:chgData name="Arlene Rea" userId="566e965f905db58b" providerId="LiveId" clId="{06B0F2BE-B3E6-4B8F-B0C0-C37CDF8AED3B}" dt="2026-03-13T01:35:58.884" v="69" actId="931"/>
          <ac:spMkLst>
            <pc:docMk/>
            <pc:sldMk cId="233648211" sldId="283"/>
            <ac:spMk id="3" creationId="{DF2E220F-88CC-A55D-4930-727AB2DD87A3}"/>
          </ac:spMkLst>
        </pc:spChg>
        <pc:picChg chg="add mod ord">
          <ac:chgData name="Arlene Rea" userId="566e965f905db58b" providerId="LiveId" clId="{06B0F2BE-B3E6-4B8F-B0C0-C37CDF8AED3B}" dt="2026-03-13T01:57:47.017" v="170" actId="1076"/>
          <ac:picMkLst>
            <pc:docMk/>
            <pc:sldMk cId="233648211" sldId="283"/>
            <ac:picMk id="5" creationId="{758DA137-58B2-06A2-5577-90646E23D470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846990144" sldId="284"/>
        </pc:sldMkLst>
        <pc:spChg chg="del">
          <ac:chgData name="Arlene Rea" userId="566e965f905db58b" providerId="LiveId" clId="{06B0F2BE-B3E6-4B8F-B0C0-C37CDF8AED3B}" dt="2026-03-13T01:36:20.126" v="71" actId="931"/>
          <ac:spMkLst>
            <pc:docMk/>
            <pc:sldMk cId="2846990144" sldId="284"/>
            <ac:spMk id="3" creationId="{372A4D1A-8961-4C6A-AB87-B1B7D421A2D9}"/>
          </ac:spMkLst>
        </pc:spChg>
        <pc:picChg chg="add mod ord">
          <ac:chgData name="Arlene Rea" userId="566e965f905db58b" providerId="LiveId" clId="{06B0F2BE-B3E6-4B8F-B0C0-C37CDF8AED3B}" dt="2026-03-13T01:58:03.097" v="173" actId="14100"/>
          <ac:picMkLst>
            <pc:docMk/>
            <pc:sldMk cId="2846990144" sldId="284"/>
            <ac:picMk id="5" creationId="{ABD9B69C-7592-28DE-169F-ED9D3B527E50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39:04.324" v="905" actId="26606"/>
        <pc:sldMkLst>
          <pc:docMk/>
          <pc:sldMk cId="3470118994" sldId="285"/>
        </pc:sldMkLst>
        <pc:spChg chg="del">
          <ac:chgData name="Arlene Rea" userId="566e965f905db58b" providerId="LiveId" clId="{06B0F2BE-B3E6-4B8F-B0C0-C37CDF8AED3B}" dt="2026-03-13T20:39:04.324" v="905" actId="26606"/>
          <ac:spMkLst>
            <pc:docMk/>
            <pc:sldMk cId="3470118994" sldId="285"/>
            <ac:spMk id="2" creationId="{9398181D-E39C-A1EB-98F5-9968420D3B35}"/>
          </ac:spMkLst>
        </pc:spChg>
        <pc:spChg chg="del">
          <ac:chgData name="Arlene Rea" userId="566e965f905db58b" providerId="LiveId" clId="{06B0F2BE-B3E6-4B8F-B0C0-C37CDF8AED3B}" dt="2026-03-13T01:36:41.216" v="73" actId="931"/>
          <ac:spMkLst>
            <pc:docMk/>
            <pc:sldMk cId="3470118994" sldId="285"/>
            <ac:spMk id="3" creationId="{7FBF2C03-50E1-7EF6-F2C9-332D55DAF08B}"/>
          </ac:spMkLst>
        </pc:spChg>
        <pc:picChg chg="add mod ord">
          <ac:chgData name="Arlene Rea" userId="566e965f905db58b" providerId="LiveId" clId="{06B0F2BE-B3E6-4B8F-B0C0-C37CDF8AED3B}" dt="2026-03-13T20:39:04.324" v="905" actId="26606"/>
          <ac:picMkLst>
            <pc:docMk/>
            <pc:sldMk cId="3470118994" sldId="285"/>
            <ac:picMk id="5" creationId="{37E34A27-6F08-8AB5-366A-28F6028DE5E6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3937976195" sldId="286"/>
        </pc:sldMkLst>
        <pc:spChg chg="del">
          <ac:chgData name="Arlene Rea" userId="566e965f905db58b" providerId="LiveId" clId="{06B0F2BE-B3E6-4B8F-B0C0-C37CDF8AED3B}" dt="2026-03-13T01:37:04.982" v="75" actId="931"/>
          <ac:spMkLst>
            <pc:docMk/>
            <pc:sldMk cId="3937976195" sldId="286"/>
            <ac:spMk id="3" creationId="{6088AE9F-AF2C-F07A-CBA2-C470708440E3}"/>
          </ac:spMkLst>
        </pc:spChg>
        <pc:picChg chg="add mod ord">
          <ac:chgData name="Arlene Rea" userId="566e965f905db58b" providerId="LiveId" clId="{06B0F2BE-B3E6-4B8F-B0C0-C37CDF8AED3B}" dt="2026-03-13T02:46:43.029" v="297" actId="14100"/>
          <ac:picMkLst>
            <pc:docMk/>
            <pc:sldMk cId="3937976195" sldId="286"/>
            <ac:picMk id="5" creationId="{DC1599D4-056D-F9DB-1F86-B1233349F6BC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1675188942" sldId="287"/>
        </pc:sldMkLst>
        <pc:spChg chg="del">
          <ac:chgData name="Arlene Rea" userId="566e965f905db58b" providerId="LiveId" clId="{06B0F2BE-B3E6-4B8F-B0C0-C37CDF8AED3B}" dt="2026-03-13T01:37:46.352" v="77" actId="931"/>
          <ac:spMkLst>
            <pc:docMk/>
            <pc:sldMk cId="1675188942" sldId="287"/>
            <ac:spMk id="3" creationId="{BAD2FCB6-E2E9-C6DA-DBBB-096D226E30E5}"/>
          </ac:spMkLst>
        </pc:spChg>
        <pc:picChg chg="add mod ord">
          <ac:chgData name="Arlene Rea" userId="566e965f905db58b" providerId="LiveId" clId="{06B0F2BE-B3E6-4B8F-B0C0-C37CDF8AED3B}" dt="2026-03-13T02:46:51.535" v="298" actId="14100"/>
          <ac:picMkLst>
            <pc:docMk/>
            <pc:sldMk cId="1675188942" sldId="287"/>
            <ac:picMk id="5" creationId="{4B8306D7-4A2C-C732-569E-745FF825C1C6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43:33.449" v="451"/>
        <pc:sldMkLst>
          <pc:docMk/>
          <pc:sldMk cId="1572203002" sldId="288"/>
        </pc:sldMkLst>
        <pc:spChg chg="del">
          <ac:chgData name="Arlene Rea" userId="566e965f905db58b" providerId="LiveId" clId="{06B0F2BE-B3E6-4B8F-B0C0-C37CDF8AED3B}" dt="2026-03-13T01:38:15.721" v="79" actId="931"/>
          <ac:spMkLst>
            <pc:docMk/>
            <pc:sldMk cId="1572203002" sldId="288"/>
            <ac:spMk id="3" creationId="{0020689E-69C5-B4CE-7E79-F0FEE6BFD3A9}"/>
          </ac:spMkLst>
        </pc:spChg>
        <pc:picChg chg="add mod ord">
          <ac:chgData name="Arlene Rea" userId="566e965f905db58b" providerId="LiveId" clId="{06B0F2BE-B3E6-4B8F-B0C0-C37CDF8AED3B}" dt="2026-03-13T02:47:02.242" v="299" actId="14100"/>
          <ac:picMkLst>
            <pc:docMk/>
            <pc:sldMk cId="1572203002" sldId="288"/>
            <ac:picMk id="5" creationId="{624D3196-227C-EFB9-B768-CC5C86E663BA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065982479" sldId="289"/>
        </pc:sldMkLst>
        <pc:spChg chg="del">
          <ac:chgData name="Arlene Rea" userId="566e965f905db58b" providerId="LiveId" clId="{06B0F2BE-B3E6-4B8F-B0C0-C37CDF8AED3B}" dt="2026-03-13T01:38:38.804" v="81" actId="931"/>
          <ac:spMkLst>
            <pc:docMk/>
            <pc:sldMk cId="2065982479" sldId="289"/>
            <ac:spMk id="3" creationId="{924F51C2-7D5E-BF2E-232F-AC18CBA1B362}"/>
          </ac:spMkLst>
        </pc:spChg>
        <pc:picChg chg="add mod ord">
          <ac:chgData name="Arlene Rea" userId="566e965f905db58b" providerId="LiveId" clId="{06B0F2BE-B3E6-4B8F-B0C0-C37CDF8AED3B}" dt="2026-03-13T02:55:00.038" v="365" actId="1076"/>
          <ac:picMkLst>
            <pc:docMk/>
            <pc:sldMk cId="2065982479" sldId="289"/>
            <ac:picMk id="5" creationId="{82A6F353-9F03-ECCD-7039-FFD68A8443CD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1412670696" sldId="290"/>
        </pc:sldMkLst>
        <pc:spChg chg="del">
          <ac:chgData name="Arlene Rea" userId="566e965f905db58b" providerId="LiveId" clId="{06B0F2BE-B3E6-4B8F-B0C0-C37CDF8AED3B}" dt="2026-03-13T01:39:19.973" v="83" actId="931"/>
          <ac:spMkLst>
            <pc:docMk/>
            <pc:sldMk cId="1412670696" sldId="290"/>
            <ac:spMk id="3" creationId="{9AC1FAE1-C6F0-B6C3-5EB4-A21EF9A5EEF6}"/>
          </ac:spMkLst>
        </pc:spChg>
        <pc:picChg chg="add mod ord">
          <ac:chgData name="Arlene Rea" userId="566e965f905db58b" providerId="LiveId" clId="{06B0F2BE-B3E6-4B8F-B0C0-C37CDF8AED3B}" dt="2026-03-13T02:47:26.438" v="301" actId="14100"/>
          <ac:picMkLst>
            <pc:docMk/>
            <pc:sldMk cId="1412670696" sldId="290"/>
            <ac:picMk id="5" creationId="{9E9F2FE2-BE9B-4677-8610-7F3A3CADB108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045429236" sldId="291"/>
        </pc:sldMkLst>
        <pc:spChg chg="del">
          <ac:chgData name="Arlene Rea" userId="566e965f905db58b" providerId="LiveId" clId="{06B0F2BE-B3E6-4B8F-B0C0-C37CDF8AED3B}" dt="2026-03-13T01:39:45.030" v="85" actId="931"/>
          <ac:spMkLst>
            <pc:docMk/>
            <pc:sldMk cId="2045429236" sldId="291"/>
            <ac:spMk id="3" creationId="{1B76E159-BEDC-2986-F928-4D09B43E00EE}"/>
          </ac:spMkLst>
        </pc:spChg>
        <pc:picChg chg="add mod ord">
          <ac:chgData name="Arlene Rea" userId="566e965f905db58b" providerId="LiveId" clId="{06B0F2BE-B3E6-4B8F-B0C0-C37CDF8AED3B}" dt="2026-03-13T02:56:53.423" v="375" actId="1076"/>
          <ac:picMkLst>
            <pc:docMk/>
            <pc:sldMk cId="2045429236" sldId="291"/>
            <ac:picMk id="5" creationId="{22942C8E-0208-D325-98CB-6221525E5D0F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39:54.186" v="906" actId="26606"/>
        <pc:sldMkLst>
          <pc:docMk/>
          <pc:sldMk cId="1670578645" sldId="292"/>
        </pc:sldMkLst>
        <pc:spChg chg="del">
          <ac:chgData name="Arlene Rea" userId="566e965f905db58b" providerId="LiveId" clId="{06B0F2BE-B3E6-4B8F-B0C0-C37CDF8AED3B}" dt="2026-03-13T20:39:54.186" v="906" actId="26606"/>
          <ac:spMkLst>
            <pc:docMk/>
            <pc:sldMk cId="1670578645" sldId="292"/>
            <ac:spMk id="2" creationId="{1C040875-1EF0-37EC-A0E7-D6068D9E9C6A}"/>
          </ac:spMkLst>
        </pc:spChg>
        <pc:spChg chg="del">
          <ac:chgData name="Arlene Rea" userId="566e965f905db58b" providerId="LiveId" clId="{06B0F2BE-B3E6-4B8F-B0C0-C37CDF8AED3B}" dt="2026-03-13T01:40:25.805" v="87" actId="931"/>
          <ac:spMkLst>
            <pc:docMk/>
            <pc:sldMk cId="1670578645" sldId="292"/>
            <ac:spMk id="3" creationId="{E8D9CA1A-F02E-2753-87EA-2FA84EB801EE}"/>
          </ac:spMkLst>
        </pc:spChg>
        <pc:picChg chg="add mod ord">
          <ac:chgData name="Arlene Rea" userId="566e965f905db58b" providerId="LiveId" clId="{06B0F2BE-B3E6-4B8F-B0C0-C37CDF8AED3B}" dt="2026-03-13T20:39:54.186" v="906" actId="26606"/>
          <ac:picMkLst>
            <pc:docMk/>
            <pc:sldMk cId="1670578645" sldId="292"/>
            <ac:picMk id="5" creationId="{E68C5F79-C313-11D6-3D55-F4117BAE965F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3274806179" sldId="293"/>
        </pc:sldMkLst>
        <pc:spChg chg="del">
          <ac:chgData name="Arlene Rea" userId="566e965f905db58b" providerId="LiveId" clId="{06B0F2BE-B3E6-4B8F-B0C0-C37CDF8AED3B}" dt="2026-03-13T01:40:59.848" v="89" actId="931"/>
          <ac:spMkLst>
            <pc:docMk/>
            <pc:sldMk cId="3274806179" sldId="293"/>
            <ac:spMk id="3" creationId="{5F2D0852-FF0A-CB1C-1055-BB8625D1F338}"/>
          </ac:spMkLst>
        </pc:spChg>
        <pc:picChg chg="add mod ord">
          <ac:chgData name="Arlene Rea" userId="566e965f905db58b" providerId="LiveId" clId="{06B0F2BE-B3E6-4B8F-B0C0-C37CDF8AED3B}" dt="2026-03-13T02:48:06.737" v="305" actId="14100"/>
          <ac:picMkLst>
            <pc:docMk/>
            <pc:sldMk cId="3274806179" sldId="293"/>
            <ac:picMk id="5" creationId="{C13298FA-6013-4A0B-1F8B-6556D882AF5B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748010987" sldId="294"/>
        </pc:sldMkLst>
        <pc:spChg chg="del">
          <ac:chgData name="Arlene Rea" userId="566e965f905db58b" providerId="LiveId" clId="{06B0F2BE-B3E6-4B8F-B0C0-C37CDF8AED3B}" dt="2026-03-13T01:41:20.225" v="91" actId="931"/>
          <ac:spMkLst>
            <pc:docMk/>
            <pc:sldMk cId="2748010987" sldId="294"/>
            <ac:spMk id="3" creationId="{230CD390-271E-C216-B362-DDA7D66BC57F}"/>
          </ac:spMkLst>
        </pc:spChg>
        <pc:picChg chg="add mod ord">
          <ac:chgData name="Arlene Rea" userId="566e965f905db58b" providerId="LiveId" clId="{06B0F2BE-B3E6-4B8F-B0C0-C37CDF8AED3B}" dt="2026-03-13T02:48:17.919" v="307" actId="1076"/>
          <ac:picMkLst>
            <pc:docMk/>
            <pc:sldMk cId="2748010987" sldId="294"/>
            <ac:picMk id="5" creationId="{F587994E-0B28-F5B1-FEE7-F32BEF8D41E2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356949346" sldId="295"/>
        </pc:sldMkLst>
        <pc:spChg chg="del">
          <ac:chgData name="Arlene Rea" userId="566e965f905db58b" providerId="LiveId" clId="{06B0F2BE-B3E6-4B8F-B0C0-C37CDF8AED3B}" dt="2026-03-13T01:41:45.947" v="93" actId="931"/>
          <ac:spMkLst>
            <pc:docMk/>
            <pc:sldMk cId="2356949346" sldId="295"/>
            <ac:spMk id="3" creationId="{57C81C64-272A-66E1-3C5B-5F464F6134DB}"/>
          </ac:spMkLst>
        </pc:spChg>
        <pc:picChg chg="add mod ord">
          <ac:chgData name="Arlene Rea" userId="566e965f905db58b" providerId="LiveId" clId="{06B0F2BE-B3E6-4B8F-B0C0-C37CDF8AED3B}" dt="2026-03-13T02:48:37.366" v="309" actId="1076"/>
          <ac:picMkLst>
            <pc:docMk/>
            <pc:sldMk cId="2356949346" sldId="295"/>
            <ac:picMk id="5" creationId="{C80B8FF6-01F4-20DE-C2C0-D49EDAC7A94F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812298427" sldId="296"/>
        </pc:sldMkLst>
        <pc:spChg chg="del">
          <ac:chgData name="Arlene Rea" userId="566e965f905db58b" providerId="LiveId" clId="{06B0F2BE-B3E6-4B8F-B0C0-C37CDF8AED3B}" dt="2026-03-13T01:42:15.351" v="95" actId="931"/>
          <ac:spMkLst>
            <pc:docMk/>
            <pc:sldMk cId="812298427" sldId="296"/>
            <ac:spMk id="3" creationId="{B0855E81-2F2B-EE18-C834-31C7BE2AB200}"/>
          </ac:spMkLst>
        </pc:spChg>
        <pc:picChg chg="add mod ord">
          <ac:chgData name="Arlene Rea" userId="566e965f905db58b" providerId="LiveId" clId="{06B0F2BE-B3E6-4B8F-B0C0-C37CDF8AED3B}" dt="2026-03-13T02:48:54.327" v="311" actId="1076"/>
          <ac:picMkLst>
            <pc:docMk/>
            <pc:sldMk cId="812298427" sldId="296"/>
            <ac:picMk id="5" creationId="{D7857DC9-958F-4819-2A06-51D71C04DDC5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329949287" sldId="297"/>
        </pc:sldMkLst>
        <pc:spChg chg="del">
          <ac:chgData name="Arlene Rea" userId="566e965f905db58b" providerId="LiveId" clId="{06B0F2BE-B3E6-4B8F-B0C0-C37CDF8AED3B}" dt="2026-03-13T01:42:47.146" v="97" actId="931"/>
          <ac:spMkLst>
            <pc:docMk/>
            <pc:sldMk cId="329949287" sldId="297"/>
            <ac:spMk id="3" creationId="{8676B9C2-1019-9695-5D01-2DF1C553B4A5}"/>
          </ac:spMkLst>
        </pc:spChg>
        <pc:picChg chg="add mod ord">
          <ac:chgData name="Arlene Rea" userId="566e965f905db58b" providerId="LiveId" clId="{06B0F2BE-B3E6-4B8F-B0C0-C37CDF8AED3B}" dt="2026-03-13T02:01:03.122" v="210" actId="1076"/>
          <ac:picMkLst>
            <pc:docMk/>
            <pc:sldMk cId="329949287" sldId="297"/>
            <ac:picMk id="5" creationId="{1097BE74-D0CD-545A-A42B-C30EED0331D6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40:35.084" v="907" actId="26606"/>
        <pc:sldMkLst>
          <pc:docMk/>
          <pc:sldMk cId="682861848" sldId="298"/>
        </pc:sldMkLst>
        <pc:spChg chg="del">
          <ac:chgData name="Arlene Rea" userId="566e965f905db58b" providerId="LiveId" clId="{06B0F2BE-B3E6-4B8F-B0C0-C37CDF8AED3B}" dt="2026-03-13T20:40:35.084" v="907" actId="26606"/>
          <ac:spMkLst>
            <pc:docMk/>
            <pc:sldMk cId="682861848" sldId="298"/>
            <ac:spMk id="2" creationId="{2293F697-9BF9-46AA-F655-882F37B05CEF}"/>
          </ac:spMkLst>
        </pc:spChg>
        <pc:spChg chg="del">
          <ac:chgData name="Arlene Rea" userId="566e965f905db58b" providerId="LiveId" clId="{06B0F2BE-B3E6-4B8F-B0C0-C37CDF8AED3B}" dt="2026-03-13T01:43:12.330" v="99" actId="931"/>
          <ac:spMkLst>
            <pc:docMk/>
            <pc:sldMk cId="682861848" sldId="298"/>
            <ac:spMk id="3" creationId="{9E602C36-46E1-AAD0-7301-47484D478E59}"/>
          </ac:spMkLst>
        </pc:spChg>
        <pc:picChg chg="add mod ord">
          <ac:chgData name="Arlene Rea" userId="566e965f905db58b" providerId="LiveId" clId="{06B0F2BE-B3E6-4B8F-B0C0-C37CDF8AED3B}" dt="2026-03-13T20:40:35.084" v="907" actId="26606"/>
          <ac:picMkLst>
            <pc:docMk/>
            <pc:sldMk cId="682861848" sldId="298"/>
            <ac:picMk id="5" creationId="{EE5771BE-2CFE-6B6C-5407-CADD5AD6571E}"/>
          </ac:picMkLst>
        </pc:picChg>
      </pc:sldChg>
      <pc:sldChg chg="addSp delSp modSp new mod ord modTransition setBg">
        <pc:chgData name="Arlene Rea" userId="566e965f905db58b" providerId="LiveId" clId="{06B0F2BE-B3E6-4B8F-B0C0-C37CDF8AED3B}" dt="2026-03-13T20:41:42.855" v="910" actId="26606"/>
        <pc:sldMkLst>
          <pc:docMk/>
          <pc:sldMk cId="2989036239" sldId="299"/>
        </pc:sldMkLst>
        <pc:spChg chg="del">
          <ac:chgData name="Arlene Rea" userId="566e965f905db58b" providerId="LiveId" clId="{06B0F2BE-B3E6-4B8F-B0C0-C37CDF8AED3B}" dt="2026-03-13T20:41:42.855" v="910" actId="26606"/>
          <ac:spMkLst>
            <pc:docMk/>
            <pc:sldMk cId="2989036239" sldId="299"/>
            <ac:spMk id="2" creationId="{815B2680-35E8-77D4-B7E8-D59282D934F3}"/>
          </ac:spMkLst>
        </pc:spChg>
        <pc:spChg chg="del">
          <ac:chgData name="Arlene Rea" userId="566e965f905db58b" providerId="LiveId" clId="{06B0F2BE-B3E6-4B8F-B0C0-C37CDF8AED3B}" dt="2026-03-13T01:43:31.505" v="101" actId="931"/>
          <ac:spMkLst>
            <pc:docMk/>
            <pc:sldMk cId="2989036239" sldId="299"/>
            <ac:spMk id="3" creationId="{90212DD8-83F5-F7C3-87E7-01AFF74C208E}"/>
          </ac:spMkLst>
        </pc:spChg>
        <pc:spChg chg="add">
          <ac:chgData name="Arlene Rea" userId="566e965f905db58b" providerId="LiveId" clId="{06B0F2BE-B3E6-4B8F-B0C0-C37CDF8AED3B}" dt="2026-03-13T20:41:42.855" v="910" actId="26606"/>
          <ac:spMkLst>
            <pc:docMk/>
            <pc:sldMk cId="2989036239" sldId="299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1:42.855" v="910" actId="26606"/>
          <ac:picMkLst>
            <pc:docMk/>
            <pc:sldMk cId="2989036239" sldId="299"/>
            <ac:picMk id="5" creationId="{ED61E586-84DD-CE1E-A327-CB29365F8A19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1543149720" sldId="300"/>
        </pc:sldMkLst>
        <pc:spChg chg="del">
          <ac:chgData name="Arlene Rea" userId="566e965f905db58b" providerId="LiveId" clId="{06B0F2BE-B3E6-4B8F-B0C0-C37CDF8AED3B}" dt="2026-03-13T01:44:02.302" v="103" actId="931"/>
          <ac:spMkLst>
            <pc:docMk/>
            <pc:sldMk cId="1543149720" sldId="300"/>
            <ac:spMk id="3" creationId="{986A74D4-5EC9-9C46-31BB-C5EE0BA44EFA}"/>
          </ac:spMkLst>
        </pc:spChg>
        <pc:picChg chg="add mod ord">
          <ac:chgData name="Arlene Rea" userId="566e965f905db58b" providerId="LiveId" clId="{06B0F2BE-B3E6-4B8F-B0C0-C37CDF8AED3B}" dt="2026-03-13T02:49:29.187" v="315" actId="1076"/>
          <ac:picMkLst>
            <pc:docMk/>
            <pc:sldMk cId="1543149720" sldId="300"/>
            <ac:picMk id="5" creationId="{835F3548-8990-FBA3-288C-3B573366890D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41:06.863" v="909" actId="26606"/>
        <pc:sldMkLst>
          <pc:docMk/>
          <pc:sldMk cId="599534027" sldId="301"/>
        </pc:sldMkLst>
        <pc:spChg chg="del">
          <ac:chgData name="Arlene Rea" userId="566e965f905db58b" providerId="LiveId" clId="{06B0F2BE-B3E6-4B8F-B0C0-C37CDF8AED3B}" dt="2026-03-13T20:41:06.863" v="909" actId="26606"/>
          <ac:spMkLst>
            <pc:docMk/>
            <pc:sldMk cId="599534027" sldId="301"/>
            <ac:spMk id="2" creationId="{135A57BB-E4B4-18F6-2EFB-E26AA453F528}"/>
          </ac:spMkLst>
        </pc:spChg>
        <pc:spChg chg="del">
          <ac:chgData name="Arlene Rea" userId="566e965f905db58b" providerId="LiveId" clId="{06B0F2BE-B3E6-4B8F-B0C0-C37CDF8AED3B}" dt="2026-03-13T01:44:27.871" v="105" actId="931"/>
          <ac:spMkLst>
            <pc:docMk/>
            <pc:sldMk cId="599534027" sldId="301"/>
            <ac:spMk id="3" creationId="{902BDB69-20B5-81CF-A865-4E11B824B429}"/>
          </ac:spMkLst>
        </pc:spChg>
        <pc:spChg chg="add">
          <ac:chgData name="Arlene Rea" userId="566e965f905db58b" providerId="LiveId" clId="{06B0F2BE-B3E6-4B8F-B0C0-C37CDF8AED3B}" dt="2026-03-13T20:41:06.863" v="909" actId="26606"/>
          <ac:spMkLst>
            <pc:docMk/>
            <pc:sldMk cId="599534027" sldId="301"/>
            <ac:spMk id="10" creationId="{E722B2DD-E14D-4972-9D98-5D6E61B1B2D2}"/>
          </ac:spMkLst>
        </pc:spChg>
        <pc:spChg chg="add">
          <ac:chgData name="Arlene Rea" userId="566e965f905db58b" providerId="LiveId" clId="{06B0F2BE-B3E6-4B8F-B0C0-C37CDF8AED3B}" dt="2026-03-13T20:41:06.863" v="909" actId="26606"/>
          <ac:spMkLst>
            <pc:docMk/>
            <pc:sldMk cId="599534027" sldId="301"/>
            <ac:spMk id="12" creationId="{0CFB124C-4B0C-4A81-8633-17257B151642}"/>
          </ac:spMkLst>
        </pc:spChg>
        <pc:picChg chg="add mod ord">
          <ac:chgData name="Arlene Rea" userId="566e965f905db58b" providerId="LiveId" clId="{06B0F2BE-B3E6-4B8F-B0C0-C37CDF8AED3B}" dt="2026-03-13T20:41:06.863" v="909" actId="26606"/>
          <ac:picMkLst>
            <pc:docMk/>
            <pc:sldMk cId="599534027" sldId="301"/>
            <ac:picMk id="5" creationId="{AE0B1A42-5646-99B8-A24A-B76511C7CD44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1838876867" sldId="302"/>
        </pc:sldMkLst>
        <pc:spChg chg="del">
          <ac:chgData name="Arlene Rea" userId="566e965f905db58b" providerId="LiveId" clId="{06B0F2BE-B3E6-4B8F-B0C0-C37CDF8AED3B}" dt="2026-03-13T01:44:52.763" v="107" actId="931"/>
          <ac:spMkLst>
            <pc:docMk/>
            <pc:sldMk cId="1838876867" sldId="302"/>
            <ac:spMk id="3" creationId="{C72FDBDA-1B38-F40C-4442-7DF53D673A6F}"/>
          </ac:spMkLst>
        </pc:spChg>
        <pc:picChg chg="add mod ord">
          <ac:chgData name="Arlene Rea" userId="566e965f905db58b" providerId="LiveId" clId="{06B0F2BE-B3E6-4B8F-B0C0-C37CDF8AED3B}" dt="2026-03-13T02:49:44.723" v="316" actId="14100"/>
          <ac:picMkLst>
            <pc:docMk/>
            <pc:sldMk cId="1838876867" sldId="302"/>
            <ac:picMk id="5" creationId="{3478E456-68CF-9C37-3C18-CACCC87F5D27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515594867" sldId="303"/>
        </pc:sldMkLst>
        <pc:spChg chg="del">
          <ac:chgData name="Arlene Rea" userId="566e965f905db58b" providerId="LiveId" clId="{06B0F2BE-B3E6-4B8F-B0C0-C37CDF8AED3B}" dt="2026-03-13T01:45:14.336" v="109" actId="931"/>
          <ac:spMkLst>
            <pc:docMk/>
            <pc:sldMk cId="2515594867" sldId="303"/>
            <ac:spMk id="3" creationId="{9FC94C14-F9B1-3A89-58B1-2901EF34E36C}"/>
          </ac:spMkLst>
        </pc:spChg>
        <pc:picChg chg="add mod ord">
          <ac:chgData name="Arlene Rea" userId="566e965f905db58b" providerId="LiveId" clId="{06B0F2BE-B3E6-4B8F-B0C0-C37CDF8AED3B}" dt="2026-03-13T02:02:12.214" v="224" actId="1076"/>
          <ac:picMkLst>
            <pc:docMk/>
            <pc:sldMk cId="2515594867" sldId="303"/>
            <ac:picMk id="5" creationId="{E18C66E1-4CF5-AF73-79C5-C1E73DE5AEAB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12:58.298" v="416"/>
        <pc:sldMkLst>
          <pc:docMk/>
          <pc:sldMk cId="996827105" sldId="304"/>
        </pc:sldMkLst>
        <pc:spChg chg="del">
          <ac:chgData name="Arlene Rea" userId="566e965f905db58b" providerId="LiveId" clId="{06B0F2BE-B3E6-4B8F-B0C0-C37CDF8AED3B}" dt="2026-03-13T01:45:50.126" v="111" actId="931"/>
          <ac:spMkLst>
            <pc:docMk/>
            <pc:sldMk cId="996827105" sldId="304"/>
            <ac:spMk id="3" creationId="{5E9238F7-83DC-251B-7B87-51D2698D2757}"/>
          </ac:spMkLst>
        </pc:spChg>
        <pc:picChg chg="add mod ord">
          <ac:chgData name="Arlene Rea" userId="566e965f905db58b" providerId="LiveId" clId="{06B0F2BE-B3E6-4B8F-B0C0-C37CDF8AED3B}" dt="2026-03-13T02:02:29.063" v="226" actId="14100"/>
          <ac:picMkLst>
            <pc:docMk/>
            <pc:sldMk cId="996827105" sldId="304"/>
            <ac:picMk id="5" creationId="{3F58E885-43F1-52B9-8F5B-192E1FBF5B85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81053965" sldId="305"/>
        </pc:sldMkLst>
        <pc:spChg chg="del">
          <ac:chgData name="Arlene Rea" userId="566e965f905db58b" providerId="LiveId" clId="{06B0F2BE-B3E6-4B8F-B0C0-C37CDF8AED3B}" dt="2026-03-13T01:46:14.807" v="113" actId="931"/>
          <ac:spMkLst>
            <pc:docMk/>
            <pc:sldMk cId="81053965" sldId="305"/>
            <ac:spMk id="3" creationId="{30DC1F43-15DC-9FA2-F08E-D3DEC5B07673}"/>
          </ac:spMkLst>
        </pc:spChg>
        <pc:picChg chg="add mod ord">
          <ac:chgData name="Arlene Rea" userId="566e965f905db58b" providerId="LiveId" clId="{06B0F2BE-B3E6-4B8F-B0C0-C37CDF8AED3B}" dt="2026-03-13T02:50:04.254" v="318" actId="14100"/>
          <ac:picMkLst>
            <pc:docMk/>
            <pc:sldMk cId="81053965" sldId="305"/>
            <ac:picMk id="5" creationId="{AF6E0F33-3CD5-BEB6-3CF5-B052F6BD0587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2881874424" sldId="306"/>
        </pc:sldMkLst>
        <pc:spChg chg="del">
          <ac:chgData name="Arlene Rea" userId="566e965f905db58b" providerId="LiveId" clId="{06B0F2BE-B3E6-4B8F-B0C0-C37CDF8AED3B}" dt="2026-03-13T01:46:38.626" v="115" actId="931"/>
          <ac:spMkLst>
            <pc:docMk/>
            <pc:sldMk cId="2881874424" sldId="306"/>
            <ac:spMk id="3" creationId="{2FB3F9BB-DDEA-2F51-95FB-8A080456B1B7}"/>
          </ac:spMkLst>
        </pc:spChg>
        <pc:picChg chg="add mod ord">
          <ac:chgData name="Arlene Rea" userId="566e965f905db58b" providerId="LiveId" clId="{06B0F2BE-B3E6-4B8F-B0C0-C37CDF8AED3B}" dt="2026-03-13T02:50:12.766" v="320" actId="1076"/>
          <ac:picMkLst>
            <pc:docMk/>
            <pc:sldMk cId="2881874424" sldId="306"/>
            <ac:picMk id="5" creationId="{7B2D33B0-329A-32CA-DF55-0A2ADEAA1F0F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176190295" sldId="307"/>
        </pc:sldMkLst>
        <pc:spChg chg="del">
          <ac:chgData name="Arlene Rea" userId="566e965f905db58b" providerId="LiveId" clId="{06B0F2BE-B3E6-4B8F-B0C0-C37CDF8AED3B}" dt="2026-03-13T01:47:01.707" v="117" actId="931"/>
          <ac:spMkLst>
            <pc:docMk/>
            <pc:sldMk cId="176190295" sldId="307"/>
            <ac:spMk id="3" creationId="{8655A1E9-F6BF-7DF3-ACEB-A2225F74168A}"/>
          </ac:spMkLst>
        </pc:spChg>
        <pc:picChg chg="add mod ord">
          <ac:chgData name="Arlene Rea" userId="566e965f905db58b" providerId="LiveId" clId="{06B0F2BE-B3E6-4B8F-B0C0-C37CDF8AED3B}" dt="2026-03-13T02:50:24.411" v="322" actId="1076"/>
          <ac:picMkLst>
            <pc:docMk/>
            <pc:sldMk cId="176190295" sldId="307"/>
            <ac:picMk id="5" creationId="{1A25F0D2-5C4E-3027-4BD1-10077F6EECB0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3724365088" sldId="308"/>
        </pc:sldMkLst>
        <pc:spChg chg="del">
          <ac:chgData name="Arlene Rea" userId="566e965f905db58b" providerId="LiveId" clId="{06B0F2BE-B3E6-4B8F-B0C0-C37CDF8AED3B}" dt="2026-03-13T01:47:33.189" v="119" actId="931"/>
          <ac:spMkLst>
            <pc:docMk/>
            <pc:sldMk cId="3724365088" sldId="308"/>
            <ac:spMk id="3" creationId="{E912A358-C668-1B0A-C235-94E5A9A149C7}"/>
          </ac:spMkLst>
        </pc:spChg>
        <pc:picChg chg="add mod ord">
          <ac:chgData name="Arlene Rea" userId="566e965f905db58b" providerId="LiveId" clId="{06B0F2BE-B3E6-4B8F-B0C0-C37CDF8AED3B}" dt="2026-03-13T02:50:36.205" v="325" actId="1076"/>
          <ac:picMkLst>
            <pc:docMk/>
            <pc:sldMk cId="3724365088" sldId="308"/>
            <ac:picMk id="5" creationId="{5FD63821-BC3F-1E00-58FD-6876A37B34F7}"/>
          </ac:picMkLst>
        </pc:picChg>
      </pc:sldChg>
      <pc:sldChg chg="addSp delSp modSp new del mod">
        <pc:chgData name="Arlene Rea" userId="566e965f905db58b" providerId="LiveId" clId="{06B0F2BE-B3E6-4B8F-B0C0-C37CDF8AED3B}" dt="2026-03-13T02:36:06.699" v="243" actId="47"/>
        <pc:sldMkLst>
          <pc:docMk/>
          <pc:sldMk cId="2014595696" sldId="309"/>
        </pc:sldMkLst>
        <pc:spChg chg="del">
          <ac:chgData name="Arlene Rea" userId="566e965f905db58b" providerId="LiveId" clId="{06B0F2BE-B3E6-4B8F-B0C0-C37CDF8AED3B}" dt="2026-03-13T01:47:57.148" v="121" actId="931"/>
          <ac:spMkLst>
            <pc:docMk/>
            <pc:sldMk cId="2014595696" sldId="309"/>
            <ac:spMk id="3" creationId="{23E36B98-7F80-B7E4-9DB1-C244CEF9F3A6}"/>
          </ac:spMkLst>
        </pc:spChg>
        <pc:picChg chg="add mod ord">
          <ac:chgData name="Arlene Rea" userId="566e965f905db58b" providerId="LiveId" clId="{06B0F2BE-B3E6-4B8F-B0C0-C37CDF8AED3B}" dt="2026-03-13T01:47:57.148" v="121" actId="931"/>
          <ac:picMkLst>
            <pc:docMk/>
            <pc:sldMk cId="2014595696" sldId="309"/>
            <ac:picMk id="5" creationId="{2DE85F57-9020-B1EC-B739-59B31F186100}"/>
          </ac:picMkLst>
        </pc:picChg>
      </pc:sldChg>
      <pc:sldChg chg="addSp delSp modSp new mod modTransition">
        <pc:chgData name="Arlene Rea" userId="566e965f905db58b" providerId="LiveId" clId="{06B0F2BE-B3E6-4B8F-B0C0-C37CDF8AED3B}" dt="2026-03-13T03:12:58.298" v="416"/>
        <pc:sldMkLst>
          <pc:docMk/>
          <pc:sldMk cId="469205798" sldId="310"/>
        </pc:sldMkLst>
        <pc:spChg chg="del">
          <ac:chgData name="Arlene Rea" userId="566e965f905db58b" providerId="LiveId" clId="{06B0F2BE-B3E6-4B8F-B0C0-C37CDF8AED3B}" dt="2026-03-13T01:48:24.780" v="123" actId="931"/>
          <ac:spMkLst>
            <pc:docMk/>
            <pc:sldMk cId="469205798" sldId="310"/>
            <ac:spMk id="3" creationId="{F7C2C914-7E92-6B68-E59E-B41116EFFB51}"/>
          </ac:spMkLst>
        </pc:spChg>
        <pc:picChg chg="add mod ord">
          <ac:chgData name="Arlene Rea" userId="566e965f905db58b" providerId="LiveId" clId="{06B0F2BE-B3E6-4B8F-B0C0-C37CDF8AED3B}" dt="2026-03-13T02:50:51.966" v="328" actId="1076"/>
          <ac:picMkLst>
            <pc:docMk/>
            <pc:sldMk cId="469205798" sldId="310"/>
            <ac:picMk id="5" creationId="{CEA1CC35-7490-911A-1F89-42107DF7F600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42:10.951" v="911" actId="26606"/>
        <pc:sldMkLst>
          <pc:docMk/>
          <pc:sldMk cId="1673138781" sldId="311"/>
        </pc:sldMkLst>
        <pc:spChg chg="del">
          <ac:chgData name="Arlene Rea" userId="566e965f905db58b" providerId="LiveId" clId="{06B0F2BE-B3E6-4B8F-B0C0-C37CDF8AED3B}" dt="2026-03-13T20:42:10.951" v="911" actId="26606"/>
          <ac:spMkLst>
            <pc:docMk/>
            <pc:sldMk cId="1673138781" sldId="311"/>
            <ac:spMk id="2" creationId="{45140702-3D37-1BE8-BC28-96F3FE5C69DC}"/>
          </ac:spMkLst>
        </pc:spChg>
        <pc:spChg chg="del">
          <ac:chgData name="Arlene Rea" userId="566e965f905db58b" providerId="LiveId" clId="{06B0F2BE-B3E6-4B8F-B0C0-C37CDF8AED3B}" dt="2026-03-13T01:48:54.877" v="125" actId="931"/>
          <ac:spMkLst>
            <pc:docMk/>
            <pc:sldMk cId="1673138781" sldId="311"/>
            <ac:spMk id="3" creationId="{444859D1-A532-81E0-0398-EADF8E123C45}"/>
          </ac:spMkLst>
        </pc:spChg>
        <pc:spChg chg="add">
          <ac:chgData name="Arlene Rea" userId="566e965f905db58b" providerId="LiveId" clId="{06B0F2BE-B3E6-4B8F-B0C0-C37CDF8AED3B}" dt="2026-03-13T20:42:10.951" v="911" actId="26606"/>
          <ac:spMkLst>
            <pc:docMk/>
            <pc:sldMk cId="1673138781" sldId="311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2:10.951" v="911" actId="26606"/>
          <ac:picMkLst>
            <pc:docMk/>
            <pc:sldMk cId="1673138781" sldId="311"/>
            <ac:picMk id="5" creationId="{8F972CBA-0498-210A-0570-876AE8C5C1E2}"/>
          </ac:picMkLst>
        </pc:picChg>
      </pc:sldChg>
      <pc:sldChg chg="addSp delSp modSp new del mod">
        <pc:chgData name="Arlene Rea" userId="566e965f905db58b" providerId="LiveId" clId="{06B0F2BE-B3E6-4B8F-B0C0-C37CDF8AED3B}" dt="2026-03-13T02:52:03.582" v="334" actId="47"/>
        <pc:sldMkLst>
          <pc:docMk/>
          <pc:sldMk cId="2335877042" sldId="312"/>
        </pc:sldMkLst>
        <pc:spChg chg="del">
          <ac:chgData name="Arlene Rea" userId="566e965f905db58b" providerId="LiveId" clId="{06B0F2BE-B3E6-4B8F-B0C0-C37CDF8AED3B}" dt="2026-03-13T01:49:23.168" v="127" actId="931"/>
          <ac:spMkLst>
            <pc:docMk/>
            <pc:sldMk cId="2335877042" sldId="312"/>
            <ac:spMk id="3" creationId="{9AB9FFDB-56EC-98D2-C936-8FA35CADDCA8}"/>
          </ac:spMkLst>
        </pc:spChg>
        <pc:picChg chg="add mod ord">
          <ac:chgData name="Arlene Rea" userId="566e965f905db58b" providerId="LiveId" clId="{06B0F2BE-B3E6-4B8F-B0C0-C37CDF8AED3B}" dt="2026-03-13T02:03:54.351" v="240" actId="1076"/>
          <ac:picMkLst>
            <pc:docMk/>
            <pc:sldMk cId="2335877042" sldId="312"/>
            <ac:picMk id="5" creationId="{1BEA877D-936D-89A5-9386-C424A8A31AF6}"/>
          </ac:picMkLst>
        </pc:picChg>
      </pc:sldChg>
      <pc:sldChg chg="addSp delSp modSp new del mod ord">
        <pc:chgData name="Arlene Rea" userId="566e965f905db58b" providerId="LiveId" clId="{06B0F2BE-B3E6-4B8F-B0C0-C37CDF8AED3B}" dt="2026-03-13T02:51:07.483" v="329" actId="47"/>
        <pc:sldMkLst>
          <pc:docMk/>
          <pc:sldMk cId="3118115605" sldId="313"/>
        </pc:sldMkLst>
        <pc:spChg chg="del">
          <ac:chgData name="Arlene Rea" userId="566e965f905db58b" providerId="LiveId" clId="{06B0F2BE-B3E6-4B8F-B0C0-C37CDF8AED3B}" dt="2026-03-13T01:50:24.386" v="129" actId="931"/>
          <ac:spMkLst>
            <pc:docMk/>
            <pc:sldMk cId="3118115605" sldId="313"/>
            <ac:spMk id="3" creationId="{DB84C731-C30A-669A-1E12-0BDAE9EABC7B}"/>
          </ac:spMkLst>
        </pc:spChg>
        <pc:picChg chg="add mod ord">
          <ac:chgData name="Arlene Rea" userId="566e965f905db58b" providerId="LiveId" clId="{06B0F2BE-B3E6-4B8F-B0C0-C37CDF8AED3B}" dt="2026-03-13T02:04:07.241" v="242" actId="1076"/>
          <ac:picMkLst>
            <pc:docMk/>
            <pc:sldMk cId="3118115605" sldId="313"/>
            <ac:picMk id="5" creationId="{4609438F-907F-24B3-0217-08200A705203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42:58.002" v="914" actId="26606"/>
        <pc:sldMkLst>
          <pc:docMk/>
          <pc:sldMk cId="2950755636" sldId="314"/>
        </pc:sldMkLst>
        <pc:spChg chg="del">
          <ac:chgData name="Arlene Rea" userId="566e965f905db58b" providerId="LiveId" clId="{06B0F2BE-B3E6-4B8F-B0C0-C37CDF8AED3B}" dt="2026-03-13T20:42:58.002" v="914" actId="26606"/>
          <ac:spMkLst>
            <pc:docMk/>
            <pc:sldMk cId="2950755636" sldId="314"/>
            <ac:spMk id="2" creationId="{79A898B1-9A95-2E1A-D658-BF74591A98A9}"/>
          </ac:spMkLst>
        </pc:spChg>
        <pc:spChg chg="del">
          <ac:chgData name="Arlene Rea" userId="566e965f905db58b" providerId="LiveId" clId="{06B0F2BE-B3E6-4B8F-B0C0-C37CDF8AED3B}" dt="2026-03-13T02:37:10.242" v="244" actId="931"/>
          <ac:spMkLst>
            <pc:docMk/>
            <pc:sldMk cId="2950755636" sldId="314"/>
            <ac:spMk id="3" creationId="{025AF701-EA4E-9717-6E95-55A7DFFD2058}"/>
          </ac:spMkLst>
        </pc:spChg>
        <pc:spChg chg="add">
          <ac:chgData name="Arlene Rea" userId="566e965f905db58b" providerId="LiveId" clId="{06B0F2BE-B3E6-4B8F-B0C0-C37CDF8AED3B}" dt="2026-03-13T20:42:58.002" v="914" actId="26606"/>
          <ac:spMkLst>
            <pc:docMk/>
            <pc:sldMk cId="2950755636" sldId="314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2:58.002" v="914" actId="26606"/>
          <ac:picMkLst>
            <pc:docMk/>
            <pc:sldMk cId="2950755636" sldId="314"/>
            <ac:picMk id="5" creationId="{F4372945-0EB9-A1C5-F5FB-E65C7EC613A6}"/>
          </ac:picMkLst>
        </pc:picChg>
      </pc:sldChg>
      <pc:sldChg chg="addSp delSp modSp new mod ord modTransition setBg">
        <pc:chgData name="Arlene Rea" userId="566e965f905db58b" providerId="LiveId" clId="{06B0F2BE-B3E6-4B8F-B0C0-C37CDF8AED3B}" dt="2026-03-13T20:40:53.352" v="908" actId="26606"/>
        <pc:sldMkLst>
          <pc:docMk/>
          <pc:sldMk cId="4029840468" sldId="315"/>
        </pc:sldMkLst>
        <pc:spChg chg="del">
          <ac:chgData name="Arlene Rea" userId="566e965f905db58b" providerId="LiveId" clId="{06B0F2BE-B3E6-4B8F-B0C0-C37CDF8AED3B}" dt="2026-03-13T20:40:53.352" v="908" actId="26606"/>
          <ac:spMkLst>
            <pc:docMk/>
            <pc:sldMk cId="4029840468" sldId="315"/>
            <ac:spMk id="2" creationId="{490A9F20-48C7-C072-959E-C8107FF0E1F8}"/>
          </ac:spMkLst>
        </pc:spChg>
        <pc:spChg chg="del">
          <ac:chgData name="Arlene Rea" userId="566e965f905db58b" providerId="LiveId" clId="{06B0F2BE-B3E6-4B8F-B0C0-C37CDF8AED3B}" dt="2026-03-13T02:37:43.153" v="246" actId="931"/>
          <ac:spMkLst>
            <pc:docMk/>
            <pc:sldMk cId="4029840468" sldId="315"/>
            <ac:spMk id="3" creationId="{1C1988CD-DBEA-A9F2-D761-135ED2A9EF06}"/>
          </ac:spMkLst>
        </pc:spChg>
        <pc:picChg chg="add mod ord">
          <ac:chgData name="Arlene Rea" userId="566e965f905db58b" providerId="LiveId" clId="{06B0F2BE-B3E6-4B8F-B0C0-C37CDF8AED3B}" dt="2026-03-13T20:40:53.352" v="908" actId="26606"/>
          <ac:picMkLst>
            <pc:docMk/>
            <pc:sldMk cId="4029840468" sldId="315"/>
            <ac:picMk id="5" creationId="{70B1AEF8-D14C-9F01-249E-52B1865CFE43}"/>
          </ac:picMkLst>
        </pc:picChg>
      </pc:sldChg>
      <pc:sldChg chg="addSp delSp modSp new mod ord modTransition setBg">
        <pc:chgData name="Arlene Rea" userId="566e965f905db58b" providerId="LiveId" clId="{06B0F2BE-B3E6-4B8F-B0C0-C37CDF8AED3B}" dt="2026-03-13T20:43:10.797" v="915" actId="26606"/>
        <pc:sldMkLst>
          <pc:docMk/>
          <pc:sldMk cId="3202296889" sldId="316"/>
        </pc:sldMkLst>
        <pc:spChg chg="del">
          <ac:chgData name="Arlene Rea" userId="566e965f905db58b" providerId="LiveId" clId="{06B0F2BE-B3E6-4B8F-B0C0-C37CDF8AED3B}" dt="2026-03-13T20:43:10.797" v="915" actId="26606"/>
          <ac:spMkLst>
            <pc:docMk/>
            <pc:sldMk cId="3202296889" sldId="316"/>
            <ac:spMk id="2" creationId="{9DE9415D-F368-228E-0108-E8A6A56AA67D}"/>
          </ac:spMkLst>
        </pc:spChg>
        <pc:spChg chg="del">
          <ac:chgData name="Arlene Rea" userId="566e965f905db58b" providerId="LiveId" clId="{06B0F2BE-B3E6-4B8F-B0C0-C37CDF8AED3B}" dt="2026-03-13T02:38:04.345" v="248" actId="931"/>
          <ac:spMkLst>
            <pc:docMk/>
            <pc:sldMk cId="3202296889" sldId="316"/>
            <ac:spMk id="3" creationId="{8B94C16C-60DF-3EE1-5044-713092323D6F}"/>
          </ac:spMkLst>
        </pc:spChg>
        <pc:spChg chg="add">
          <ac:chgData name="Arlene Rea" userId="566e965f905db58b" providerId="LiveId" clId="{06B0F2BE-B3E6-4B8F-B0C0-C37CDF8AED3B}" dt="2026-03-13T20:43:10.797" v="915" actId="26606"/>
          <ac:spMkLst>
            <pc:docMk/>
            <pc:sldMk cId="3202296889" sldId="316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3:10.797" v="915" actId="26606"/>
          <ac:picMkLst>
            <pc:docMk/>
            <pc:sldMk cId="3202296889" sldId="316"/>
            <ac:picMk id="5" creationId="{1BA2BD69-FE25-3EC8-8CFD-E5E452DC19B1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12:58.298" v="416"/>
        <pc:sldMkLst>
          <pc:docMk/>
          <pc:sldMk cId="736363188" sldId="317"/>
        </pc:sldMkLst>
        <pc:spChg chg="del">
          <ac:chgData name="Arlene Rea" userId="566e965f905db58b" providerId="LiveId" clId="{06B0F2BE-B3E6-4B8F-B0C0-C37CDF8AED3B}" dt="2026-03-13T02:38:26.359" v="250" actId="931"/>
          <ac:spMkLst>
            <pc:docMk/>
            <pc:sldMk cId="736363188" sldId="317"/>
            <ac:spMk id="3" creationId="{E314DC2E-0E55-821B-BDBB-EE901B117313}"/>
          </ac:spMkLst>
        </pc:spChg>
        <pc:picChg chg="add mod ord">
          <ac:chgData name="Arlene Rea" userId="566e965f905db58b" providerId="LiveId" clId="{06B0F2BE-B3E6-4B8F-B0C0-C37CDF8AED3B}" dt="2026-03-13T02:52:43.650" v="342" actId="14100"/>
          <ac:picMkLst>
            <pc:docMk/>
            <pc:sldMk cId="736363188" sldId="317"/>
            <ac:picMk id="5" creationId="{A62D0E6A-4325-DC71-C32D-A30AD8EA6004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12:58.298" v="416"/>
        <pc:sldMkLst>
          <pc:docMk/>
          <pc:sldMk cId="3745928559" sldId="318"/>
        </pc:sldMkLst>
        <pc:spChg chg="del">
          <ac:chgData name="Arlene Rea" userId="566e965f905db58b" providerId="LiveId" clId="{06B0F2BE-B3E6-4B8F-B0C0-C37CDF8AED3B}" dt="2026-03-13T02:38:49.459" v="252" actId="931"/>
          <ac:spMkLst>
            <pc:docMk/>
            <pc:sldMk cId="3745928559" sldId="318"/>
            <ac:spMk id="3" creationId="{5D7A9E00-B731-8EC9-D713-A38B55F292B6}"/>
          </ac:spMkLst>
        </pc:spChg>
        <pc:picChg chg="add mod ord">
          <ac:chgData name="Arlene Rea" userId="566e965f905db58b" providerId="LiveId" clId="{06B0F2BE-B3E6-4B8F-B0C0-C37CDF8AED3B}" dt="2026-03-13T02:52:59.345" v="345" actId="14100"/>
          <ac:picMkLst>
            <pc:docMk/>
            <pc:sldMk cId="3745928559" sldId="318"/>
            <ac:picMk id="5" creationId="{083DD7DA-B5D1-EE6B-C24D-2CC869E8CB19}"/>
          </ac:picMkLst>
        </pc:picChg>
      </pc:sldChg>
      <pc:sldChg chg="addSp delSp modSp new mod ord modTransition">
        <pc:chgData name="Arlene Rea" userId="566e965f905db58b" providerId="LiveId" clId="{06B0F2BE-B3E6-4B8F-B0C0-C37CDF8AED3B}" dt="2026-03-13T03:12:58.298" v="416"/>
        <pc:sldMkLst>
          <pc:docMk/>
          <pc:sldMk cId="3946087017" sldId="319"/>
        </pc:sldMkLst>
        <pc:spChg chg="del">
          <ac:chgData name="Arlene Rea" userId="566e965f905db58b" providerId="LiveId" clId="{06B0F2BE-B3E6-4B8F-B0C0-C37CDF8AED3B}" dt="2026-03-13T02:39:09.755" v="254" actId="931"/>
          <ac:spMkLst>
            <pc:docMk/>
            <pc:sldMk cId="3946087017" sldId="319"/>
            <ac:spMk id="3" creationId="{E226CD5E-A262-DA75-C79C-888D9D3D2688}"/>
          </ac:spMkLst>
        </pc:spChg>
        <pc:picChg chg="add mod ord">
          <ac:chgData name="Arlene Rea" userId="566e965f905db58b" providerId="LiveId" clId="{06B0F2BE-B3E6-4B8F-B0C0-C37CDF8AED3B}" dt="2026-03-13T02:51:28.831" v="333" actId="14100"/>
          <ac:picMkLst>
            <pc:docMk/>
            <pc:sldMk cId="3946087017" sldId="319"/>
            <ac:picMk id="5" creationId="{3B3BB6B6-0234-7994-1636-A9BFAD3AA0B3}"/>
          </ac:picMkLst>
        </pc:picChg>
      </pc:sldChg>
      <pc:sldChg chg="addSp delSp modSp new mod ord modTransition setBg">
        <pc:chgData name="Arlene Rea" userId="566e965f905db58b" providerId="LiveId" clId="{06B0F2BE-B3E6-4B8F-B0C0-C37CDF8AED3B}" dt="2026-03-13T20:44:01.630" v="919" actId="26606"/>
        <pc:sldMkLst>
          <pc:docMk/>
          <pc:sldMk cId="842822786" sldId="320"/>
        </pc:sldMkLst>
        <pc:spChg chg="del">
          <ac:chgData name="Arlene Rea" userId="566e965f905db58b" providerId="LiveId" clId="{06B0F2BE-B3E6-4B8F-B0C0-C37CDF8AED3B}" dt="2026-03-13T20:44:01.630" v="919" actId="26606"/>
          <ac:spMkLst>
            <pc:docMk/>
            <pc:sldMk cId="842822786" sldId="320"/>
            <ac:spMk id="2" creationId="{836B0CE6-452E-445E-8B75-5FBCED057812}"/>
          </ac:spMkLst>
        </pc:spChg>
        <pc:spChg chg="del">
          <ac:chgData name="Arlene Rea" userId="566e965f905db58b" providerId="LiveId" clId="{06B0F2BE-B3E6-4B8F-B0C0-C37CDF8AED3B}" dt="2026-03-13T02:39:47.892" v="256" actId="931"/>
          <ac:spMkLst>
            <pc:docMk/>
            <pc:sldMk cId="842822786" sldId="320"/>
            <ac:spMk id="3" creationId="{3265AF71-8C88-8A55-7477-6A2A4F16A3C4}"/>
          </ac:spMkLst>
        </pc:spChg>
        <pc:spChg chg="add">
          <ac:chgData name="Arlene Rea" userId="566e965f905db58b" providerId="LiveId" clId="{06B0F2BE-B3E6-4B8F-B0C0-C37CDF8AED3B}" dt="2026-03-13T20:44:01.630" v="919" actId="26606"/>
          <ac:spMkLst>
            <pc:docMk/>
            <pc:sldMk cId="842822786" sldId="320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4:01.630" v="919" actId="26606"/>
          <ac:picMkLst>
            <pc:docMk/>
            <pc:sldMk cId="842822786" sldId="320"/>
            <ac:picMk id="5" creationId="{C4877955-EA74-402E-ED95-3B29CF5AB7DF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43:43.225" v="916" actId="26606"/>
        <pc:sldMkLst>
          <pc:docMk/>
          <pc:sldMk cId="222573604" sldId="321"/>
        </pc:sldMkLst>
        <pc:spChg chg="del">
          <ac:chgData name="Arlene Rea" userId="566e965f905db58b" providerId="LiveId" clId="{06B0F2BE-B3E6-4B8F-B0C0-C37CDF8AED3B}" dt="2026-03-13T20:43:43.225" v="916" actId="26606"/>
          <ac:spMkLst>
            <pc:docMk/>
            <pc:sldMk cId="222573604" sldId="321"/>
            <ac:spMk id="2" creationId="{BD831AAD-5207-7DEC-15D8-343E2D1457BF}"/>
          </ac:spMkLst>
        </pc:spChg>
        <pc:spChg chg="del">
          <ac:chgData name="Arlene Rea" userId="566e965f905db58b" providerId="LiveId" clId="{06B0F2BE-B3E6-4B8F-B0C0-C37CDF8AED3B}" dt="2026-03-13T02:40:08.125" v="258" actId="931"/>
          <ac:spMkLst>
            <pc:docMk/>
            <pc:sldMk cId="222573604" sldId="321"/>
            <ac:spMk id="3" creationId="{457B72E0-F22B-867D-8AD7-D211FB3BF46C}"/>
          </ac:spMkLst>
        </pc:spChg>
        <pc:spChg chg="add">
          <ac:chgData name="Arlene Rea" userId="566e965f905db58b" providerId="LiveId" clId="{06B0F2BE-B3E6-4B8F-B0C0-C37CDF8AED3B}" dt="2026-03-13T20:43:43.225" v="916" actId="26606"/>
          <ac:spMkLst>
            <pc:docMk/>
            <pc:sldMk cId="222573604" sldId="321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3:43.225" v="916" actId="26606"/>
          <ac:picMkLst>
            <pc:docMk/>
            <pc:sldMk cId="222573604" sldId="321"/>
            <ac:picMk id="5" creationId="{919F8D5E-428E-6B98-A5AD-4B7AF4B45CE9}"/>
          </ac:picMkLst>
        </pc:picChg>
      </pc:sldChg>
      <pc:sldChg chg="addSp delSp modSp new mod ord modTransition setBg">
        <pc:chgData name="Arlene Rea" userId="566e965f905db58b" providerId="LiveId" clId="{06B0F2BE-B3E6-4B8F-B0C0-C37CDF8AED3B}" dt="2026-03-13T20:44:13.418" v="921" actId="26606"/>
        <pc:sldMkLst>
          <pc:docMk/>
          <pc:sldMk cId="286142346" sldId="322"/>
        </pc:sldMkLst>
        <pc:spChg chg="del">
          <ac:chgData name="Arlene Rea" userId="566e965f905db58b" providerId="LiveId" clId="{06B0F2BE-B3E6-4B8F-B0C0-C37CDF8AED3B}" dt="2026-03-13T20:44:13.418" v="921" actId="26606"/>
          <ac:spMkLst>
            <pc:docMk/>
            <pc:sldMk cId="286142346" sldId="322"/>
            <ac:spMk id="2" creationId="{693ACF56-A21F-EEC8-A45D-81C31BBB529D}"/>
          </ac:spMkLst>
        </pc:spChg>
        <pc:spChg chg="del">
          <ac:chgData name="Arlene Rea" userId="566e965f905db58b" providerId="LiveId" clId="{06B0F2BE-B3E6-4B8F-B0C0-C37CDF8AED3B}" dt="2026-03-13T02:40:32.738" v="260" actId="931"/>
          <ac:spMkLst>
            <pc:docMk/>
            <pc:sldMk cId="286142346" sldId="322"/>
            <ac:spMk id="3" creationId="{F6BD8A61-407D-A803-90D4-576B1DE27CCD}"/>
          </ac:spMkLst>
        </pc:spChg>
        <pc:spChg chg="add">
          <ac:chgData name="Arlene Rea" userId="566e965f905db58b" providerId="LiveId" clId="{06B0F2BE-B3E6-4B8F-B0C0-C37CDF8AED3B}" dt="2026-03-13T20:44:13.418" v="921" actId="26606"/>
          <ac:spMkLst>
            <pc:docMk/>
            <pc:sldMk cId="286142346" sldId="322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4:13.418" v="921" actId="26606"/>
          <ac:picMkLst>
            <pc:docMk/>
            <pc:sldMk cId="286142346" sldId="322"/>
            <ac:picMk id="5" creationId="{70A91CD8-8224-DE51-D07C-CDBCD2E97215}"/>
          </ac:picMkLst>
        </pc:picChg>
      </pc:sldChg>
      <pc:sldChg chg="addSp delSp modSp new mod ord modTransition setBg">
        <pc:chgData name="Arlene Rea" userId="566e965f905db58b" providerId="LiveId" clId="{06B0F2BE-B3E6-4B8F-B0C0-C37CDF8AED3B}" dt="2026-03-13T20:44:20.304" v="922" actId="26606"/>
        <pc:sldMkLst>
          <pc:docMk/>
          <pc:sldMk cId="173785382" sldId="323"/>
        </pc:sldMkLst>
        <pc:spChg chg="del">
          <ac:chgData name="Arlene Rea" userId="566e965f905db58b" providerId="LiveId" clId="{06B0F2BE-B3E6-4B8F-B0C0-C37CDF8AED3B}" dt="2026-03-13T20:44:20.304" v="922" actId="26606"/>
          <ac:spMkLst>
            <pc:docMk/>
            <pc:sldMk cId="173785382" sldId="323"/>
            <ac:spMk id="2" creationId="{F78F3FE8-CDF4-2F99-5C47-79DE33EC8919}"/>
          </ac:spMkLst>
        </pc:spChg>
        <pc:spChg chg="del">
          <ac:chgData name="Arlene Rea" userId="566e965f905db58b" providerId="LiveId" clId="{06B0F2BE-B3E6-4B8F-B0C0-C37CDF8AED3B}" dt="2026-03-13T02:40:54.191" v="262" actId="931"/>
          <ac:spMkLst>
            <pc:docMk/>
            <pc:sldMk cId="173785382" sldId="323"/>
            <ac:spMk id="3" creationId="{73A4A12B-1FD8-BDCF-E88F-1EEA27D2FEBA}"/>
          </ac:spMkLst>
        </pc:spChg>
        <pc:spChg chg="add">
          <ac:chgData name="Arlene Rea" userId="566e965f905db58b" providerId="LiveId" clId="{06B0F2BE-B3E6-4B8F-B0C0-C37CDF8AED3B}" dt="2026-03-13T20:44:20.304" v="922" actId="26606"/>
          <ac:spMkLst>
            <pc:docMk/>
            <pc:sldMk cId="173785382" sldId="323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4:20.304" v="922" actId="26606"/>
          <ac:picMkLst>
            <pc:docMk/>
            <pc:sldMk cId="173785382" sldId="323"/>
            <ac:picMk id="5" creationId="{C33E1DD0-7DD5-0A61-F241-39282B0F84FB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43:48.813" v="917" actId="26606"/>
        <pc:sldMkLst>
          <pc:docMk/>
          <pc:sldMk cId="4055829382" sldId="324"/>
        </pc:sldMkLst>
        <pc:spChg chg="del">
          <ac:chgData name="Arlene Rea" userId="566e965f905db58b" providerId="LiveId" clId="{06B0F2BE-B3E6-4B8F-B0C0-C37CDF8AED3B}" dt="2026-03-13T20:43:48.813" v="917" actId="26606"/>
          <ac:spMkLst>
            <pc:docMk/>
            <pc:sldMk cId="4055829382" sldId="324"/>
            <ac:spMk id="2" creationId="{16B7DCC0-599D-C831-D7A9-59E6A4D56F3C}"/>
          </ac:spMkLst>
        </pc:spChg>
        <pc:spChg chg="del">
          <ac:chgData name="Arlene Rea" userId="566e965f905db58b" providerId="LiveId" clId="{06B0F2BE-B3E6-4B8F-B0C0-C37CDF8AED3B}" dt="2026-03-13T02:41:36.779" v="264" actId="931"/>
          <ac:spMkLst>
            <pc:docMk/>
            <pc:sldMk cId="4055829382" sldId="324"/>
            <ac:spMk id="3" creationId="{14DEF097-E5AB-4F1F-55FA-B238C3D08177}"/>
          </ac:spMkLst>
        </pc:spChg>
        <pc:spChg chg="add">
          <ac:chgData name="Arlene Rea" userId="566e965f905db58b" providerId="LiveId" clId="{06B0F2BE-B3E6-4B8F-B0C0-C37CDF8AED3B}" dt="2026-03-13T20:43:48.813" v="917" actId="26606"/>
          <ac:spMkLst>
            <pc:docMk/>
            <pc:sldMk cId="4055829382" sldId="324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3:48.813" v="917" actId="26606"/>
          <ac:picMkLst>
            <pc:docMk/>
            <pc:sldMk cId="4055829382" sldId="324"/>
            <ac:picMk id="5" creationId="{DD8A9DA7-FB2D-4F94-0AE3-6A15413CBF25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43:54.340" v="918" actId="26606"/>
        <pc:sldMkLst>
          <pc:docMk/>
          <pc:sldMk cId="4186763390" sldId="325"/>
        </pc:sldMkLst>
        <pc:spChg chg="del">
          <ac:chgData name="Arlene Rea" userId="566e965f905db58b" providerId="LiveId" clId="{06B0F2BE-B3E6-4B8F-B0C0-C37CDF8AED3B}" dt="2026-03-13T20:43:54.340" v="918" actId="26606"/>
          <ac:spMkLst>
            <pc:docMk/>
            <pc:sldMk cId="4186763390" sldId="325"/>
            <ac:spMk id="2" creationId="{54418094-2989-D184-7E32-64FEB491B1B7}"/>
          </ac:spMkLst>
        </pc:spChg>
        <pc:spChg chg="del">
          <ac:chgData name="Arlene Rea" userId="566e965f905db58b" providerId="LiveId" clId="{06B0F2BE-B3E6-4B8F-B0C0-C37CDF8AED3B}" dt="2026-03-13T02:41:54.085" v="266" actId="931"/>
          <ac:spMkLst>
            <pc:docMk/>
            <pc:sldMk cId="4186763390" sldId="325"/>
            <ac:spMk id="3" creationId="{80AC151B-E9D5-5295-7FBB-6229BADAC06F}"/>
          </ac:spMkLst>
        </pc:spChg>
        <pc:spChg chg="add">
          <ac:chgData name="Arlene Rea" userId="566e965f905db58b" providerId="LiveId" clId="{06B0F2BE-B3E6-4B8F-B0C0-C37CDF8AED3B}" dt="2026-03-13T20:43:54.340" v="918" actId="26606"/>
          <ac:spMkLst>
            <pc:docMk/>
            <pc:sldMk cId="4186763390" sldId="325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3:54.340" v="918" actId="26606"/>
          <ac:picMkLst>
            <pc:docMk/>
            <pc:sldMk cId="4186763390" sldId="325"/>
            <ac:picMk id="5" creationId="{55873A03-F298-0CE6-5B30-5CBE9B5CD8F2}"/>
          </ac:picMkLst>
        </pc:picChg>
      </pc:sldChg>
      <pc:sldChg chg="addSp delSp modSp new mod modTransition setBg">
        <pc:chgData name="Arlene Rea" userId="566e965f905db58b" providerId="LiveId" clId="{06B0F2BE-B3E6-4B8F-B0C0-C37CDF8AED3B}" dt="2026-03-13T20:44:06.582" v="920" actId="26606"/>
        <pc:sldMkLst>
          <pc:docMk/>
          <pc:sldMk cId="3863650012" sldId="326"/>
        </pc:sldMkLst>
        <pc:spChg chg="del">
          <ac:chgData name="Arlene Rea" userId="566e965f905db58b" providerId="LiveId" clId="{06B0F2BE-B3E6-4B8F-B0C0-C37CDF8AED3B}" dt="2026-03-13T20:44:06.582" v="920" actId="26606"/>
          <ac:spMkLst>
            <pc:docMk/>
            <pc:sldMk cId="3863650012" sldId="326"/>
            <ac:spMk id="2" creationId="{50157AE9-0911-2367-50FC-2346195EF938}"/>
          </ac:spMkLst>
        </pc:spChg>
        <pc:spChg chg="del">
          <ac:chgData name="Arlene Rea" userId="566e965f905db58b" providerId="LiveId" clId="{06B0F2BE-B3E6-4B8F-B0C0-C37CDF8AED3B}" dt="2026-03-13T02:42:22.796" v="268" actId="931"/>
          <ac:spMkLst>
            <pc:docMk/>
            <pc:sldMk cId="3863650012" sldId="326"/>
            <ac:spMk id="3" creationId="{A8A49CFA-C0AF-0D13-C63C-D3E47948030F}"/>
          </ac:spMkLst>
        </pc:spChg>
        <pc:spChg chg="add">
          <ac:chgData name="Arlene Rea" userId="566e965f905db58b" providerId="LiveId" clId="{06B0F2BE-B3E6-4B8F-B0C0-C37CDF8AED3B}" dt="2026-03-13T20:44:06.582" v="920" actId="26606"/>
          <ac:spMkLst>
            <pc:docMk/>
            <pc:sldMk cId="3863650012" sldId="326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4:06.582" v="920" actId="26606"/>
          <ac:picMkLst>
            <pc:docMk/>
            <pc:sldMk cId="3863650012" sldId="326"/>
            <ac:picMk id="5" creationId="{67A25100-05A0-6252-499A-F70DA0CB082D}"/>
          </ac:picMkLst>
        </pc:picChg>
      </pc:sldChg>
      <pc:sldChg chg="modSp new mod modTransition">
        <pc:chgData name="Arlene Rea" userId="566e965f905db58b" providerId="LiveId" clId="{06B0F2BE-B3E6-4B8F-B0C0-C37CDF8AED3B}" dt="2026-03-13T14:23:22.175" v="890" actId="20577"/>
        <pc:sldMkLst>
          <pc:docMk/>
          <pc:sldMk cId="302217637" sldId="327"/>
        </pc:sldMkLst>
        <pc:spChg chg="mod">
          <ac:chgData name="Arlene Rea" userId="566e965f905db58b" providerId="LiveId" clId="{06B0F2BE-B3E6-4B8F-B0C0-C37CDF8AED3B}" dt="2026-03-13T03:45:38.604" v="517" actId="20577"/>
          <ac:spMkLst>
            <pc:docMk/>
            <pc:sldMk cId="302217637" sldId="327"/>
            <ac:spMk id="2" creationId="{520E6A78-62A0-D3FE-7B4B-BB04A773E5A2}"/>
          </ac:spMkLst>
        </pc:spChg>
        <pc:spChg chg="mod">
          <ac:chgData name="Arlene Rea" userId="566e965f905db58b" providerId="LiveId" clId="{06B0F2BE-B3E6-4B8F-B0C0-C37CDF8AED3B}" dt="2026-03-13T14:23:22.175" v="890" actId="20577"/>
          <ac:spMkLst>
            <pc:docMk/>
            <pc:sldMk cId="302217637" sldId="327"/>
            <ac:spMk id="3" creationId="{E497E1C0-84B1-0939-823E-799D59028B9E}"/>
          </ac:spMkLst>
        </pc:spChg>
      </pc:sldChg>
      <pc:sldChg chg="addSp delSp modSp new mod setBg">
        <pc:chgData name="Arlene Rea" userId="566e965f905db58b" providerId="LiveId" clId="{06B0F2BE-B3E6-4B8F-B0C0-C37CDF8AED3B}" dt="2026-03-13T20:42:22.119" v="912" actId="26606"/>
        <pc:sldMkLst>
          <pc:docMk/>
          <pc:sldMk cId="3557966511" sldId="328"/>
        </pc:sldMkLst>
        <pc:spChg chg="del">
          <ac:chgData name="Arlene Rea" userId="566e965f905db58b" providerId="LiveId" clId="{06B0F2BE-B3E6-4B8F-B0C0-C37CDF8AED3B}" dt="2026-03-13T20:42:22.119" v="912" actId="26606"/>
          <ac:spMkLst>
            <pc:docMk/>
            <pc:sldMk cId="3557966511" sldId="328"/>
            <ac:spMk id="2" creationId="{EF360AFA-7AB3-7D34-5D48-B00E07288F25}"/>
          </ac:spMkLst>
        </pc:spChg>
        <pc:spChg chg="del">
          <ac:chgData name="Arlene Rea" userId="566e965f905db58b" providerId="LiveId" clId="{06B0F2BE-B3E6-4B8F-B0C0-C37CDF8AED3B}" dt="2026-03-13T03:33:49.970" v="432" actId="931"/>
          <ac:spMkLst>
            <pc:docMk/>
            <pc:sldMk cId="3557966511" sldId="328"/>
            <ac:spMk id="3" creationId="{E053539D-8A17-437A-2355-690CC4A858A9}"/>
          </ac:spMkLst>
        </pc:spChg>
        <pc:spChg chg="add">
          <ac:chgData name="Arlene Rea" userId="566e965f905db58b" providerId="LiveId" clId="{06B0F2BE-B3E6-4B8F-B0C0-C37CDF8AED3B}" dt="2026-03-13T20:42:22.119" v="912" actId="26606"/>
          <ac:spMkLst>
            <pc:docMk/>
            <pc:sldMk cId="3557966511" sldId="328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2:22.119" v="912" actId="26606"/>
          <ac:picMkLst>
            <pc:docMk/>
            <pc:sldMk cId="3557966511" sldId="328"/>
            <ac:picMk id="5" creationId="{960ED782-C691-02BD-7950-D8DD2FDBBD7D}"/>
          </ac:picMkLst>
        </pc:picChg>
      </pc:sldChg>
      <pc:sldChg chg="addSp delSp modSp new mod setBg">
        <pc:chgData name="Arlene Rea" userId="566e965f905db58b" providerId="LiveId" clId="{06B0F2BE-B3E6-4B8F-B0C0-C37CDF8AED3B}" dt="2026-03-13T20:42:28.004" v="913" actId="26606"/>
        <pc:sldMkLst>
          <pc:docMk/>
          <pc:sldMk cId="1758096562" sldId="329"/>
        </pc:sldMkLst>
        <pc:spChg chg="del">
          <ac:chgData name="Arlene Rea" userId="566e965f905db58b" providerId="LiveId" clId="{06B0F2BE-B3E6-4B8F-B0C0-C37CDF8AED3B}" dt="2026-03-13T20:42:28.004" v="913" actId="26606"/>
          <ac:spMkLst>
            <pc:docMk/>
            <pc:sldMk cId="1758096562" sldId="329"/>
            <ac:spMk id="2" creationId="{CD406D28-AAF3-0566-DA11-B4B5E7D35168}"/>
          </ac:spMkLst>
        </pc:spChg>
        <pc:spChg chg="del">
          <ac:chgData name="Arlene Rea" userId="566e965f905db58b" providerId="LiveId" clId="{06B0F2BE-B3E6-4B8F-B0C0-C37CDF8AED3B}" dt="2026-03-13T03:34:18.807" v="434" actId="931"/>
          <ac:spMkLst>
            <pc:docMk/>
            <pc:sldMk cId="1758096562" sldId="329"/>
            <ac:spMk id="3" creationId="{905B3B3B-6749-C181-CA2E-AA3F5856767C}"/>
          </ac:spMkLst>
        </pc:spChg>
        <pc:spChg chg="add">
          <ac:chgData name="Arlene Rea" userId="566e965f905db58b" providerId="LiveId" clId="{06B0F2BE-B3E6-4B8F-B0C0-C37CDF8AED3B}" dt="2026-03-13T20:42:28.004" v="913" actId="26606"/>
          <ac:spMkLst>
            <pc:docMk/>
            <pc:sldMk cId="1758096562" sldId="329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42:28.004" v="913" actId="26606"/>
          <ac:picMkLst>
            <pc:docMk/>
            <pc:sldMk cId="1758096562" sldId="329"/>
            <ac:picMk id="5" creationId="{56A7435A-4009-7EEE-9D02-989F406D7DC9}"/>
          </ac:picMkLst>
        </pc:picChg>
      </pc:sldChg>
      <pc:sldChg chg="addSp delSp modSp new mod">
        <pc:chgData name="Arlene Rea" userId="566e965f905db58b" providerId="LiveId" clId="{06B0F2BE-B3E6-4B8F-B0C0-C37CDF8AED3B}" dt="2026-03-13T03:36:06.474" v="447" actId="14100"/>
        <pc:sldMkLst>
          <pc:docMk/>
          <pc:sldMk cId="740531868" sldId="330"/>
        </pc:sldMkLst>
        <pc:spChg chg="del">
          <ac:chgData name="Arlene Rea" userId="566e965f905db58b" providerId="LiveId" clId="{06B0F2BE-B3E6-4B8F-B0C0-C37CDF8AED3B}" dt="2026-03-13T03:34:49.485" v="436" actId="931"/>
          <ac:spMkLst>
            <pc:docMk/>
            <pc:sldMk cId="740531868" sldId="330"/>
            <ac:spMk id="3" creationId="{470EFDAC-2C0E-5161-FA53-6D0C52A93AA9}"/>
          </ac:spMkLst>
        </pc:spChg>
        <pc:picChg chg="add mod ord">
          <ac:chgData name="Arlene Rea" userId="566e965f905db58b" providerId="LiveId" clId="{06B0F2BE-B3E6-4B8F-B0C0-C37CDF8AED3B}" dt="2026-03-13T03:36:06.474" v="447" actId="14100"/>
          <ac:picMkLst>
            <pc:docMk/>
            <pc:sldMk cId="740531868" sldId="330"/>
            <ac:picMk id="5" creationId="{2DCE347A-B03C-B0CE-4D72-A85EF9ECA739}"/>
          </ac:picMkLst>
        </pc:picChg>
      </pc:sldChg>
      <pc:sldChg chg="addSp delSp modSp new mod">
        <pc:chgData name="Arlene Rea" userId="566e965f905db58b" providerId="LiveId" clId="{06B0F2BE-B3E6-4B8F-B0C0-C37CDF8AED3B}" dt="2026-03-13T03:36:17.176" v="449" actId="1076"/>
        <pc:sldMkLst>
          <pc:docMk/>
          <pc:sldMk cId="1654292190" sldId="331"/>
        </pc:sldMkLst>
        <pc:spChg chg="del">
          <ac:chgData name="Arlene Rea" userId="566e965f905db58b" providerId="LiveId" clId="{06B0F2BE-B3E6-4B8F-B0C0-C37CDF8AED3B}" dt="2026-03-13T03:35:16.418" v="438" actId="931"/>
          <ac:spMkLst>
            <pc:docMk/>
            <pc:sldMk cId="1654292190" sldId="331"/>
            <ac:spMk id="3" creationId="{74D2735C-D819-56EA-267F-BD9FAD0BA8CC}"/>
          </ac:spMkLst>
        </pc:spChg>
        <pc:picChg chg="add mod ord">
          <ac:chgData name="Arlene Rea" userId="566e965f905db58b" providerId="LiveId" clId="{06B0F2BE-B3E6-4B8F-B0C0-C37CDF8AED3B}" dt="2026-03-13T03:36:17.176" v="449" actId="1076"/>
          <ac:picMkLst>
            <pc:docMk/>
            <pc:sldMk cId="1654292190" sldId="331"/>
            <ac:picMk id="5" creationId="{527AEF36-997D-C91C-F1F8-4D84D62D8C86}"/>
          </ac:picMkLst>
        </pc:picChg>
      </pc:sldChg>
      <pc:sldChg chg="addSp delSp modSp new mod">
        <pc:chgData name="Arlene Rea" userId="566e965f905db58b" providerId="LiveId" clId="{06B0F2BE-B3E6-4B8F-B0C0-C37CDF8AED3B}" dt="2026-03-13T14:09:44.226" v="881" actId="1076"/>
        <pc:sldMkLst>
          <pc:docMk/>
          <pc:sldMk cId="959259749" sldId="332"/>
        </pc:sldMkLst>
        <pc:spChg chg="del">
          <ac:chgData name="Arlene Rea" userId="566e965f905db58b" providerId="LiveId" clId="{06B0F2BE-B3E6-4B8F-B0C0-C37CDF8AED3B}" dt="2026-03-13T14:09:21.515" v="876" actId="931"/>
          <ac:spMkLst>
            <pc:docMk/>
            <pc:sldMk cId="959259749" sldId="332"/>
            <ac:spMk id="3" creationId="{027FF734-354E-5052-B1C9-0BBAE0BBB597}"/>
          </ac:spMkLst>
        </pc:spChg>
        <pc:picChg chg="add mod ord">
          <ac:chgData name="Arlene Rea" userId="566e965f905db58b" providerId="LiveId" clId="{06B0F2BE-B3E6-4B8F-B0C0-C37CDF8AED3B}" dt="2026-03-13T14:09:44.226" v="881" actId="1076"/>
          <ac:picMkLst>
            <pc:docMk/>
            <pc:sldMk cId="959259749" sldId="332"/>
            <ac:picMk id="5" creationId="{3436CF61-4CBF-9B66-72C4-9BAEDCFD99BB}"/>
          </ac:picMkLst>
        </pc:picChg>
      </pc:sldChg>
      <pc:sldChg chg="addSp delSp modSp new mod setBg">
        <pc:chgData name="Arlene Rea" userId="566e965f905db58b" providerId="LiveId" clId="{06B0F2BE-B3E6-4B8F-B0C0-C37CDF8AED3B}" dt="2026-03-13T20:36:42.599" v="896" actId="26606"/>
        <pc:sldMkLst>
          <pc:docMk/>
          <pc:sldMk cId="4203659758" sldId="333"/>
        </pc:sldMkLst>
        <pc:spChg chg="del">
          <ac:chgData name="Arlene Rea" userId="566e965f905db58b" providerId="LiveId" clId="{06B0F2BE-B3E6-4B8F-B0C0-C37CDF8AED3B}" dt="2026-03-13T20:36:42.599" v="896" actId="26606"/>
          <ac:spMkLst>
            <pc:docMk/>
            <pc:sldMk cId="4203659758" sldId="333"/>
            <ac:spMk id="2" creationId="{C6120E8E-157E-A08A-216E-35D86F1EC354}"/>
          </ac:spMkLst>
        </pc:spChg>
        <pc:spChg chg="del">
          <ac:chgData name="Arlene Rea" userId="566e965f905db58b" providerId="LiveId" clId="{06B0F2BE-B3E6-4B8F-B0C0-C37CDF8AED3B}" dt="2026-03-13T20:36:05.056" v="892" actId="931"/>
          <ac:spMkLst>
            <pc:docMk/>
            <pc:sldMk cId="4203659758" sldId="333"/>
            <ac:spMk id="3" creationId="{B8287320-03AF-B6F9-77F2-28E1A537CC6C}"/>
          </ac:spMkLst>
        </pc:spChg>
        <pc:spChg chg="add">
          <ac:chgData name="Arlene Rea" userId="566e965f905db58b" providerId="LiveId" clId="{06B0F2BE-B3E6-4B8F-B0C0-C37CDF8AED3B}" dt="2026-03-13T20:36:42.599" v="896" actId="26606"/>
          <ac:spMkLst>
            <pc:docMk/>
            <pc:sldMk cId="4203659758" sldId="333"/>
            <ac:spMk id="10" creationId="{42A4FC2C-047E-45A5-965D-8E1E3BF09BC6}"/>
          </ac:spMkLst>
        </pc:spChg>
        <pc:picChg chg="add mod ord">
          <ac:chgData name="Arlene Rea" userId="566e965f905db58b" providerId="LiveId" clId="{06B0F2BE-B3E6-4B8F-B0C0-C37CDF8AED3B}" dt="2026-03-13T20:36:42.599" v="896" actId="26606"/>
          <ac:picMkLst>
            <pc:docMk/>
            <pc:sldMk cId="4203659758" sldId="333"/>
            <ac:picMk id="5" creationId="{FFA35FE2-CB92-3540-1934-849851985082}"/>
          </ac:picMkLst>
        </pc:picChg>
      </pc:sldChg>
      <pc:sldChg chg="addSp delSp modSp new mod">
        <pc:chgData name="Arlene Rea" userId="566e965f905db58b" providerId="LiveId" clId="{06B0F2BE-B3E6-4B8F-B0C0-C37CDF8AED3B}" dt="2026-03-13T21:07:16.654" v="929" actId="14100"/>
        <pc:sldMkLst>
          <pc:docMk/>
          <pc:sldMk cId="1974895310" sldId="334"/>
        </pc:sldMkLst>
        <pc:spChg chg="del">
          <ac:chgData name="Arlene Rea" userId="566e965f905db58b" providerId="LiveId" clId="{06B0F2BE-B3E6-4B8F-B0C0-C37CDF8AED3B}" dt="2026-03-13T21:06:59.953" v="927" actId="931"/>
          <ac:spMkLst>
            <pc:docMk/>
            <pc:sldMk cId="1974895310" sldId="334"/>
            <ac:spMk id="3" creationId="{46D06E61-E853-5E87-A84B-F4E921672FEF}"/>
          </ac:spMkLst>
        </pc:spChg>
        <pc:picChg chg="add mod ord">
          <ac:chgData name="Arlene Rea" userId="566e965f905db58b" providerId="LiveId" clId="{06B0F2BE-B3E6-4B8F-B0C0-C37CDF8AED3B}" dt="2026-03-13T21:07:16.654" v="929" actId="14100"/>
          <ac:picMkLst>
            <pc:docMk/>
            <pc:sldMk cId="1974895310" sldId="334"/>
            <ac:picMk id="5" creationId="{456FF980-2D6A-5FC9-EE65-4FE72F3D10DA}"/>
          </ac:picMkLst>
        </pc:picChg>
      </pc:sldChg>
      <pc:sldMasterChg chg="modTransition modSldLayout">
        <pc:chgData name="Arlene Rea" userId="566e965f905db58b" providerId="LiveId" clId="{06B0F2BE-B3E6-4B8F-B0C0-C37CDF8AED3B}" dt="2026-03-13T03:12:58.298" v="416"/>
        <pc:sldMasterMkLst>
          <pc:docMk/>
          <pc:sldMasterMk cId="2716206018" sldId="2147483648"/>
        </pc:sldMasterMkLst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545178432" sldId="2147483649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1945595261" sldId="2147483650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3649029883" sldId="2147483651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3162739140" sldId="2147483652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561248814" sldId="2147483653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3340849465" sldId="2147483654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802525292" sldId="2147483655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3881981022" sldId="2147483656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2652345225" sldId="2147483657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1910158470" sldId="2147483658"/>
          </pc:sldLayoutMkLst>
        </pc:sldLayoutChg>
        <pc:sldLayoutChg chg="modTransition">
          <pc:chgData name="Arlene Rea" userId="566e965f905db58b" providerId="LiveId" clId="{06B0F2BE-B3E6-4B8F-B0C0-C37CDF8AED3B}" dt="2026-03-13T03:12:58.298" v="416"/>
          <pc:sldLayoutMkLst>
            <pc:docMk/>
            <pc:sldMasterMk cId="2716206018" sldId="2147483648"/>
            <pc:sldLayoutMk cId="941841635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53D2A-52F9-4F0E-81E9-65B50D419527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DDCF6-B94C-4C7A-9BE6-5B88F51F1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0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DDCF6-B94C-4C7A-9BE6-5B88F51F1C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0488-5593-3A55-1ABC-16FDB5177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9841F-27B4-6D26-273E-B602FC423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FF0EA-28F6-DA10-1DB2-58F52124D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9553D-1B5C-6B1E-7481-E12BC7B4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EA680-E199-60EE-E446-CFA10501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23967-FED6-BA9F-9EDB-DD1D4955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E72EC-79DC-CA5E-FBDC-5B7E714F6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29F50-CE50-DACA-C530-67B2B784C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CEBC6-3904-4D8A-21EA-F9C698C4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B8ACD-0A34-A42F-8529-B343662C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D0BC71-B6EF-9E54-C3F7-BFF40C0F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2DE77-AD8C-372D-E4E5-0DAD1943B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EB5DE-F17D-B7E7-626E-C6CEEDA1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DDD01-CAD0-584B-2D0F-E35DB125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250F1-1107-6EA2-A605-1B59C7E2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EEF3-AC2A-CFFF-D9C5-7357A9B8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28899-A33E-4F9E-CCA6-2DDEE7E30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7FB5-0D20-8BA2-7A76-75CE2F27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20391-30C8-20D6-3B81-E554D562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AD4D0-211D-EB53-A46B-EB18E596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CC64-56BE-B4FE-0CEF-93CDC0DB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8AB77-E8C8-5495-AD18-6239CADF2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67535-533F-6985-A9F8-D89C966B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3225F-25B6-A74F-DB6F-71666B84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E8C1E-4A09-3A9E-1787-42A00243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89D5-79FC-9838-E873-AAED68FA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A5628-9146-05D2-0619-84C0DCFC8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7F59A-C8C8-E2C5-9523-7D0AA0F08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58C88-F089-1BC4-DCA3-CCB64FB2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2855A-5C63-4169-6465-877C3FF0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A01EB-C784-D206-5B03-E90341F3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F25A6-5A4A-FECB-7F34-EA4E05CC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3A17B-E5B0-A4C7-2CCE-E919900A1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A62F0-F686-D873-7DDF-D6F0056B8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3F2A2-A64E-FDAA-7A12-88F55538A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BC914F-85EB-0D26-AEF7-C02083AFC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201D7-5F5A-0A23-E7F4-1BC59E6C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E33024-D223-6200-CD38-D94D8F11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FC5D3F-DB26-72E6-4D8F-17953A34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1F07-CD0B-024A-57C2-5E1BED5C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864DE-7ECC-426F-F32F-D9BD0929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9037E-A021-6C4A-8812-136892244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FEC4E-0DEE-95CA-773C-FE5DF126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4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7FFBF1-3806-DD7B-BB3F-BD6D4A38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D3398C-BBD7-E2EF-0A07-F7A58281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1E17B-10C9-2DCF-8573-EF3755C8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2EA4-FA15-E41A-C182-849289DB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95668-C7AA-99BC-51D5-BC53E313C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3B18-D56A-D1EF-0F04-79BA57336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A7686-31CD-A5A8-C3EA-531664F85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D141D-0294-0391-8A03-BABE81D7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9E6BB-2430-2C5A-6D4B-06BA27D3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3B65-29EA-912A-F542-07E5E1D4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302E6-0973-752E-1676-E10BBAF00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E3BF0-8E9F-21AD-B16D-E3A6F5F08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2D604-C10B-B023-763E-19382428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40982-311D-6525-99A0-9E5D674A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2F081-BD50-8A41-9946-C3D878E0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8FEE44-C121-70A4-B3FA-F0B95B548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22DD3-D829-AA7A-9CDC-5E1EC274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3210E-7CEA-3A74-7AE2-F6C7D7F2A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D69FE6-4F63-4C61-BCAC-E06443F5161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1E663-2E2B-0BA5-9F6D-5D4079CD8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64A58-DE7A-CE0C-73B1-F888B660E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F05168-7088-41D3-9E0B-D4EE8CEA6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0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tionalzoo/3595573284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pixnio.com/fauna-animals/birds/cranes-pictures/mississippi-sandhill-crane/mississippi-sandhill-crane-bird-in-grass-perfect-camouflage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B30832-E998-C01B-5537-75F379585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640" y="4038037"/>
            <a:ext cx="5107366" cy="2087424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</a:rPr>
              <a:t>A Journey to the Sandhill Capital of 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5F501-8295-AA30-7EDD-C9C28C3CF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3159" y="4038037"/>
            <a:ext cx="5017030" cy="2087426"/>
          </a:xfrm>
          <a:noFill/>
        </p:spPr>
        <p:txBody>
          <a:bodyPr anchor="t">
            <a:normAutofit/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  <a:p>
            <a:pPr algn="l"/>
            <a:r>
              <a:rPr lang="en-US">
                <a:solidFill>
                  <a:schemeClr val="bg1"/>
                </a:solidFill>
              </a:rPr>
              <a:t>A Great Migration to the Platte River of Nebraska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March 9 – 13, 2026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89B771-D34C-2A01-17FA-FD00CA05D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9" y="1003451"/>
            <a:ext cx="10843065" cy="249390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57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C2979-9C40-F3BD-7BB8-CFFE04345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58E885-43F1-52B9-8F5B-192E1FBF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9899" y="1072940"/>
            <a:ext cx="6625090" cy="49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16BF59-9780-5A44-8B00-A2A1A82BA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2" r="1" b="5187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A50FCA-1D5B-B683-D6D3-0E13F5509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r="37707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B58A-F226-0733-9268-18B1C179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13D0E5-87B0-1988-A9F4-D0661496A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66" y="370040"/>
            <a:ext cx="6280030" cy="640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8761E-A9D4-608C-3175-D245CF846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37918A-77C4-6919-1044-8557CF817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57" y="120648"/>
            <a:ext cx="8050013" cy="661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347C-FC05-C42A-4BE1-AB6E6B5E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F0CA7E-66E7-3B2B-4726-2D018CB4F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89" y="-169638"/>
            <a:ext cx="6156348" cy="702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7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C4ABAE-23C6-DE56-C32F-36814D0B0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0" b="594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4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F0AA-64E3-9CE9-9BD5-7CBD4B91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16D73-C4C6-A45A-78C5-CE680F6F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2027" y="1359147"/>
            <a:ext cx="7952159" cy="59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3D65-D6DE-E030-C718-6CAB57E0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9F8250-C376-F0A5-CF94-25D41D6DE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0445"/>
            <a:ext cx="10613269" cy="50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26D64-7724-6033-321A-D053B97B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6BAC5B-1325-7BAE-1979-9EE5FDAD0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34" y="219152"/>
            <a:ext cx="4408745" cy="930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6BD49-A585-F254-7AFA-7B62241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3700"/>
              <a:t>Thank you for sharing your photos throughout the journey!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63868D6-EC6C-355C-E944-3D5C97766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00540" y="2591373"/>
            <a:ext cx="5259572" cy="3533775"/>
          </a:xfr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D980C4-B419-269A-BF8E-3AA64787F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32540" y="909081"/>
            <a:ext cx="4057384" cy="50717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5B60F0-7FAE-E6DE-682F-09C8B0EBBC6E}"/>
              </a:ext>
            </a:extLst>
          </p:cNvPr>
          <p:cNvSpPr txBox="1"/>
          <p:nvPr/>
        </p:nvSpPr>
        <p:spPr>
          <a:xfrm>
            <a:off x="1200540" y="6125148"/>
            <a:ext cx="52595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nationalzoo/3595573284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570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6D662-E67A-3D19-2573-DBFAA4DF8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5E69E-7CA3-580C-DC8D-08B61CC4F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5" y="707366"/>
            <a:ext cx="10322446" cy="48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A1D63-C716-D969-21D6-14E5B4EE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6FF980-2D6A-5FC9-EE65-4FE72F3D1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26" y="166972"/>
            <a:ext cx="5124091" cy="680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28E54-663B-52DD-5380-D9C69C1E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8DA137-58B2-06A2-5577-90646E23D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0" y="534838"/>
            <a:ext cx="10981960" cy="51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897F8A-BEB5-8E4A-63B4-7DBAD2589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3" r="39598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5E0F-72CE-0B64-7261-A5AC5D86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D9B69C-7592-28DE-169F-ED9D3B527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82" y="365125"/>
            <a:ext cx="3295292" cy="590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C0AE0-15D2-AA92-BC20-91B2BE4E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29D7B9-6288-4E5F-627C-6441A441F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8827" y="962428"/>
            <a:ext cx="6845166" cy="51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E34A27-6F08-8AB5-366A-28F6028DE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039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416C-76C6-4563-127D-AA8D14FD0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599D4-056D-F9DB-1F86-B1233349F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8776" y="1384666"/>
            <a:ext cx="6271837" cy="470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7ECF6-19B7-9EA3-45D5-1B6DE81B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8306D7-4A2C-C732-569E-745FF825C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36" y="322288"/>
            <a:ext cx="3745961" cy="709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20C90-808C-9C22-F15D-C4B03320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6F353-9F03-ECCD-7039-FFD68A844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29" y="365125"/>
            <a:ext cx="8257396" cy="61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5FDFFE-4CFE-4B70-2D1D-96F4E8BD1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 r="41917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D0B05-1E43-79B0-E5BE-636D702B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FFA16E-B5B7-3423-EDC2-6327FB7E0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0862" y="1131478"/>
            <a:ext cx="7231409" cy="542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6143-A2C9-A63B-3B10-1431F847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9F2FE2-BE9B-4677-8610-7F3A3CADB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1284" y="535662"/>
            <a:ext cx="7225530" cy="54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9FEA-0579-72A1-0484-38C5830E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942C8E-0208-D325-98CB-6221525E5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20" y="-2279205"/>
            <a:ext cx="7006442" cy="93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8C5F79-C313-11D6-3D55-F4117BAE9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5" r="-1" b="45176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CC1CB-3004-0412-F8E9-E764A399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3298FA-6013-4A0B-1F8B-6556D882A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1" y="0"/>
            <a:ext cx="102541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0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308C-592F-D122-DC50-5FB69ADB4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87994E-0B28-F5B1-FEE7-F32BEF8D4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8948" y="248651"/>
            <a:ext cx="9194103" cy="68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B9C7-5C2B-3171-C848-F773A6E6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0B8FF6-01F4-20DE-C2C0-D49EDAC7A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-171564"/>
            <a:ext cx="9601505" cy="72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4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53721-150B-CA81-46F6-C5DE0B00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857DC9-958F-4819-2A06-51D71C04D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05" y="182562"/>
            <a:ext cx="973798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F0C08-0107-0CCD-1C80-FDF109A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97BE74-D0CD-545A-A42B-C30EED033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5" y="192596"/>
            <a:ext cx="10607400" cy="596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771BE-2CFE-6B6C-5407-CADD5AD65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4" r="-2" b="21035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B1A9AA-E128-AD3B-F245-2168DFA46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r="4269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89A7-C3D8-6E43-6C50-C720E8FCD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4D3196-227C-EFB9-B768-CC5C86E66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89" y="158599"/>
            <a:ext cx="4192220" cy="74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1AEF8-D14C-9F01-249E-52B1865CF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r="36245"/>
          <a:stretch>
            <a:fillRect/>
          </a:stretch>
        </p:blipFill>
        <p:spPr>
          <a:xfrm rot="5400000">
            <a:off x="2663706" y="-2670294"/>
            <a:ext cx="6858000" cy="121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6EDF-F66D-9E90-7BA3-18E529D6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5F3548-8990-FBA3-288C-3B5733668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39" y="0"/>
            <a:ext cx="7353911" cy="69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0B1A42-5646-99B8-A24A-B76511C7C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1" r="1" b="47262"/>
          <a:stretch>
            <a:fillRect/>
          </a:stretch>
        </p:blipFill>
        <p:spPr>
          <a:xfrm>
            <a:off x="1882006" y="569843"/>
            <a:ext cx="8450714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20C72-AF7B-7FBB-50E2-A241738F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78E456-68CF-9C37-3C18-CACCC87F5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48" y="-332150"/>
            <a:ext cx="5392182" cy="719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2D64-CF68-FACB-5338-38174A47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8C66E1-4CF5-AF73-79C5-C1E73DE5A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8100" y="1147101"/>
            <a:ext cx="6255800" cy="469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D669-7F4F-F490-2E84-0B75C9093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4C628F-9006-6FAA-943E-35A413064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29" y="367072"/>
            <a:ext cx="7746521" cy="58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7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2B60-2528-68BC-F0E5-D0D88CB9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6E0F33-3CD5-BEB6-3CF5-B052F6BD0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49" y="-701457"/>
            <a:ext cx="9289731" cy="696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6DA0F-8B85-9BB8-18C8-20F18F7F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D33B0-329A-32CA-DF55-0A2ADEAA1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65" y="407837"/>
            <a:ext cx="8759064" cy="64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34463-7733-155E-DF16-99A2AE619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25F0D2-5C4E-3027-4BD1-10077F6EE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05" y="365125"/>
            <a:ext cx="7824856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4C40AE-D296-5EC6-FA83-928D7BF0B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12487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7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8F64-3DFE-65F6-FDAA-E95FC15E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D63821-BC3F-1E00-58FD-6876A37B3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24" y="636455"/>
            <a:ext cx="8367386" cy="58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61E586-84DD-CE1E-A327-CB29365F8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533D-9F0A-64D7-9E24-B773D041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1CC35-7490-911A-1F89-42107DF7F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591" y="-2395847"/>
            <a:ext cx="10265704" cy="769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972CBA-0498-210A-0570-876AE8C5C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r="39718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05AC4-E261-ECA2-427E-D27AA894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3BB6B6-0234-7994-1636-A9BFAD3AA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8" y="13611"/>
            <a:ext cx="6567084" cy="64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0ED782-C691-02BD-7950-D8DD2FDBB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r="276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A7435A-4009-7EEE-9D02-989F406D7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3072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DCFF-833A-5292-74AA-F0809571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CE347A-B03C-B0CE-4D72-A85EF9ECA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1" y="-82386"/>
            <a:ext cx="3329796" cy="72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A97B6-0B28-6EC5-0688-B18173F2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7AEF36-997D-C91C-F1F8-4D84D62D8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75" y="0"/>
            <a:ext cx="3374361" cy="730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372945-0EB9-A1C5-F5FB-E65C7EC61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47616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9637-3608-802F-9D14-CC966004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C2276B-6A12-CAC6-D80A-8232F89B5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76" y="866730"/>
            <a:ext cx="10833048" cy="512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A2BD69-FE25-3EC8-8CFD-E5E452DC1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6" r="34274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9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B52E-53F5-2D29-A82F-5EF0936E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2D0E6A-4325-DC71-C32D-A30AD8EA6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0922" y="1245633"/>
            <a:ext cx="7097802" cy="532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6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DB9C-863B-F232-5BBD-80142CA4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3DD7DA-B5D1-EE6B-C24D-2CC869E8C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3046" y="1311010"/>
            <a:ext cx="7567070" cy="56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9F8D5E-428E-6B98-A5AD-4B7AF4B45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b="2061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8A9DA7-FB2D-4F94-0AE3-6A15413CB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2316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873A03-F298-0CE6-5B30-5CBE9B5CD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6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877955-EA74-402E-ED95-3B29CF5AB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A25100-05A0-6252-499A-F70DA0CB0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1" b="996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5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A91CD8-8224-DE51-D07C-CDBCD2E97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r="47604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3E1DD0-7DD5-0A61-F241-39282B0F8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r="40849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6627-1487-0CE7-27B5-AC00DC3C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0E6282-AC72-87F7-5B34-1A55A9DEE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11" y="185924"/>
            <a:ext cx="4137608" cy="735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AC03-77A9-392B-CEF9-754ED3B0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6CF61-4CBF-9B66-72C4-9BAEDCFD9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24" y="0"/>
            <a:ext cx="8534952" cy="66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6A78-62A0-D3FE-7B4B-BB04A773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was great getting to know you…..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7E1C0-84B1-0939-823E-799D59028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Cedar Rapids: Christine Allen, Lynda Bordwell, Judy and John Miner, Marty Novak, </a:t>
            </a:r>
          </a:p>
          <a:p>
            <a:r>
              <a:rPr lang="en-US" dirty="0"/>
              <a:t>Des Moines: Jane Escobar, </a:t>
            </a:r>
            <a:r>
              <a:rPr lang="en-US" dirty="0" err="1"/>
              <a:t>Elese</a:t>
            </a:r>
            <a:r>
              <a:rPr lang="en-US" dirty="0"/>
              <a:t> Johnson</a:t>
            </a:r>
          </a:p>
          <a:p>
            <a:endParaRPr lang="en-US" dirty="0"/>
          </a:p>
          <a:p>
            <a:r>
              <a:rPr lang="en-US" dirty="0"/>
              <a:t>St. Louis:  David Motherwell, Judy Neary, Doris Yohe</a:t>
            </a:r>
          </a:p>
          <a:p>
            <a:endParaRPr lang="en-US" dirty="0"/>
          </a:p>
          <a:p>
            <a:r>
              <a:rPr lang="en-US" dirty="0"/>
              <a:t>From your Lincoln friends:  Julie Albrecht, Phyllis Arth, Milt and Gayle Bayer, Eloise Hiatt, Carol Johnstone-Hornig, Judy </a:t>
            </a:r>
            <a:r>
              <a:rPr lang="en-US" dirty="0" err="1"/>
              <a:t>Keetle</a:t>
            </a:r>
            <a:r>
              <a:rPr lang="en-US" dirty="0"/>
              <a:t>, Jan Sibal, Arlene Rea</a:t>
            </a:r>
          </a:p>
        </p:txBody>
      </p:sp>
    </p:spTree>
    <p:extLst>
      <p:ext uri="{BB962C8B-B14F-4D97-AF65-F5344CB8AC3E}">
        <p14:creationId xmlns:p14="http://schemas.microsoft.com/office/powerpoint/2010/main" val="3022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75DCAC-5904-D577-ADD7-B7F7B8AAD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8" r="-1" b="-1"/>
          <a:stretch>
            <a:fillRect/>
          </a:stretch>
        </p:blipFill>
        <p:spPr>
          <a:xfrm>
            <a:off x="2626280" y="34516"/>
            <a:ext cx="6936390" cy="685799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D8559A7-8FB6-7E0A-44F1-1B25C34EA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894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A35FE2-CB92-3540-1934-849851985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5" b="372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120</Words>
  <Application>Microsoft Office PowerPoint</Application>
  <PresentationFormat>Widescreen</PresentationFormat>
  <Paragraphs>14</Paragraphs>
  <Slides>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Aptos</vt:lpstr>
      <vt:lpstr>Aptos Display</vt:lpstr>
      <vt:lpstr>Arial</vt:lpstr>
      <vt:lpstr>Office Theme</vt:lpstr>
      <vt:lpstr>A Journey to the Sandhill Capital of the World</vt:lpstr>
      <vt:lpstr>Thank you for sharing your photos throughout the journey!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was great getting to know you…..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Arlene Rea</dc:creator>
  <cp:lastModifiedBy>Arlene Rea</cp:lastModifiedBy>
  <cp:revision>1</cp:revision>
  <dcterms:created xsi:type="dcterms:W3CDTF">2026-02-03T17:56:58Z</dcterms:created>
  <dcterms:modified xsi:type="dcterms:W3CDTF">2026-03-13T21:07:19Z</dcterms:modified>
</cp:coreProperties>
</file>